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Lst>
  <p:sldSz cx="18288000" cy="10287000"/>
  <p:notesSz cx="6858000" cy="9144000"/>
  <p:embeddedFontLst>
    <p:embeddedFont>
      <p:font typeface="Calibri" panose="020F0502020204030204" pitchFamily="34" charset="0"/>
      <p:regular r:id="rId25"/>
      <p:bold r:id="rId26"/>
      <p:italic r:id="rId27"/>
      <p:boldItalic r:id="rId28"/>
    </p:embeddedFont>
    <p:embeddedFont>
      <p:font typeface="Comic Sans MS" panose="030F0702030302020204" pitchFamily="66" charset="0"/>
      <p:regular r:id="rId29"/>
      <p:bold r:id="rId30"/>
      <p:italic r:id="rId31"/>
      <p:boldItalic r:id="rId32"/>
    </p:embeddedFont>
    <p:embeddedFont>
      <p:font typeface="Courier Prime" panose="020B0604020202020204" charset="0"/>
      <p:regular r:id="rId33"/>
    </p:embeddedFont>
    <p:embeddedFont>
      <p:font typeface="Courier Prime Bold" panose="020B0604020202020204" charset="0"/>
      <p:regular r:id="rId34"/>
    </p:embeddedFont>
    <p:embeddedFont>
      <p:font typeface="DM Sans" pitchFamily="2" charset="0"/>
      <p:regular r:id="rId35"/>
      <p:bold r:id="rId36"/>
      <p:italic r:id="rId37"/>
      <p:boldItalic r:id="rId38"/>
    </p:embeddedFont>
    <p:embeddedFont>
      <p:font typeface="DM Sans Bold" charset="0"/>
      <p:regular r:id="rId39"/>
    </p:embeddedFont>
    <p:embeddedFont>
      <p:font typeface="DM Sans Italics" panose="020B0604020202020204" charset="0"/>
      <p:regular r:id="rId40"/>
    </p:embeddedFont>
    <p:embeddedFont>
      <p:font typeface="Hatton Bold" panose="020B0604020202020204" charset="0"/>
      <p:regular r:id="rId41"/>
    </p:embeddedFont>
    <p:embeddedFont>
      <p:font typeface="Hatton Bold Bold" panose="020B0604020202020204" charset="0"/>
      <p:regular r:id="rId4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93B4D"/>
    <a:srgbClr val="336699"/>
    <a:srgbClr val="9966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44" d="100"/>
          <a:sy n="44" d="100"/>
        </p:scale>
        <p:origin x="30" y="3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9" Type="http://schemas.openxmlformats.org/officeDocument/2006/relationships/font" Target="fonts/font15.fntdata"/><Relationship Id="rId21" Type="http://schemas.openxmlformats.org/officeDocument/2006/relationships/slide" Target="slides/slide20.xml"/><Relationship Id="rId34" Type="http://schemas.openxmlformats.org/officeDocument/2006/relationships/font" Target="fonts/font10.fntdata"/><Relationship Id="rId42" Type="http://schemas.openxmlformats.org/officeDocument/2006/relationships/font" Target="fonts/font18.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8.fntdata"/><Relationship Id="rId37" Type="http://schemas.openxmlformats.org/officeDocument/2006/relationships/font" Target="fonts/font13.fntdata"/><Relationship Id="rId40" Type="http://schemas.openxmlformats.org/officeDocument/2006/relationships/font" Target="fonts/font16.fntdata"/><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36" Type="http://schemas.openxmlformats.org/officeDocument/2006/relationships/font" Target="fonts/font1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font" Target="fonts/font14.fntdata"/><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font" Target="fonts/font17.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0">
        <p159:morph option="byObject"/>
      </p:transition>
    </mc:Choice>
    <mc:Fallback>
      <p:transition spd="slow" advTm="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0">
        <p159:morph option="byObject"/>
      </p:transition>
    </mc:Choice>
    <mc:Fallback>
      <p:transition spd="slow" advTm="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0">
        <p159:morph option="byObject"/>
      </p:transition>
    </mc:Choice>
    <mc:Fallback>
      <p:transition spd="slow" advTm="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0">
        <p159:morph option="byObject"/>
      </p:transition>
    </mc:Choice>
    <mc:Fallback>
      <p:transition spd="slow" advTm="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0">
        <p159:morph option="byObject"/>
      </p:transition>
    </mc:Choice>
    <mc:Fallback>
      <p:transition spd="slow" advTm="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0">
        <p159:morph option="byObject"/>
      </p:transition>
    </mc:Choice>
    <mc:Fallback>
      <p:transition spd="slow" advTm="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12/6/2022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0">
        <p159:morph option="byObject"/>
      </p:transition>
    </mc:Choice>
    <mc:Fallback>
      <p:transition spd="slow" advTm="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12/6/2022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0">
        <p159:morph option="byObject"/>
      </p:transition>
    </mc:Choice>
    <mc:Fallback>
      <p:transition spd="slow" advTm="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12/6/2022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0">
        <p159:morph option="byObject"/>
      </p:transition>
    </mc:Choice>
    <mc:Fallback>
      <p:transition spd="slow" advTm="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0">
        <p159:morph option="byObject"/>
      </p:transition>
    </mc:Choice>
    <mc:Fallback>
      <p:transition spd="slow" advTm="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0">
        <p159:morph option="byObject"/>
      </p:transition>
    </mc:Choice>
    <mc:Fallback>
      <p:transition spd="slow" advTm="0">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12/6/2022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p159="http://schemas.microsoft.com/office/powerpoint/2015/09/main" Requires="p159">
      <p:transition xmlns:p14="http://schemas.microsoft.com/office/powerpoint/2010/main" spd="slow" p14:dur="2000" advTm="0">
        <p159:morph option="byObject"/>
      </p:transition>
    </mc:Choice>
    <mc:Fallback>
      <p:transition spd="slow" advTm="0">
        <p:fade/>
      </p:transition>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14.sv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14.sv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6.svg"/><Relationship Id="rId7" Type="http://schemas.openxmlformats.org/officeDocument/2006/relationships/image" Target="../media/image26.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14.svg"/><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14.sv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14.svg"/><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14.svg"/><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14.svg"/><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14.svg"/><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32.svg"/><Relationship Id="rId4" Type="http://schemas.openxmlformats.org/officeDocument/2006/relationships/image" Target="../media/image31.png"/></Relationships>
</file>

<file path=ppt/slides/_rels/slide1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image" Target="../media/image14.svg"/><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3" Type="http://schemas.openxmlformats.org/officeDocument/2006/relationships/image" Target="../media/image6.svg"/><Relationship Id="rId7" Type="http://schemas.openxmlformats.org/officeDocument/2006/relationships/image" Target="../media/image10.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14.svg"/><Relationship Id="rId4" Type="http://schemas.openxmlformats.org/officeDocument/2006/relationships/image" Target="../media/image13.png"/></Relationships>
</file>

<file path=ppt/slides/_rels/slide2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14.svg"/><Relationship Id="rId4" Type="http://schemas.openxmlformats.org/officeDocument/2006/relationships/image" Target="../media/image13.png"/></Relationships>
</file>

<file path=ppt/slides/_rels/slide2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image" Target="../media/image14.svg"/><Relationship Id="rId4" Type="http://schemas.openxmlformats.org/officeDocument/2006/relationships/image" Target="../media/image13.png"/></Relationships>
</file>

<file path=ppt/slides/_rels/slide2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4.svg"/><Relationship Id="rId4" Type="http://schemas.openxmlformats.org/officeDocument/2006/relationships/image" Target="../media/image13.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4.svg"/><Relationship Id="rId2" Type="http://schemas.openxmlformats.org/officeDocument/2006/relationships/image" Target="../media/image11.jpe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2.svg"/></Relationships>
</file>

<file path=ppt/slides/_rels/slide4.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1.png"/><Relationship Id="rId7" Type="http://schemas.openxmlformats.org/officeDocument/2006/relationships/image" Target="../media/image13.png"/><Relationship Id="rId2" Type="http://schemas.openxmlformats.org/officeDocument/2006/relationships/image" Target="../media/image11.jpe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2.sv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jpe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2.svg"/></Relationships>
</file>

<file path=ppt/slides/_rels/slide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4.sv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4.sv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14.sv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2.png"/><Relationship Id="rId2" Type="http://schemas.openxmlformats.org/officeDocument/2006/relationships/image" Target="../media/image11.jpeg"/><Relationship Id="rId1" Type="http://schemas.openxmlformats.org/officeDocument/2006/relationships/slideLayout" Target="../slideLayouts/slideLayout7.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2.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981075"/>
            <a:ext cx="3933043" cy="405765"/>
          </a:xfrm>
          <a:prstGeom prst="rect">
            <a:avLst/>
          </a:prstGeom>
        </p:spPr>
        <p:txBody>
          <a:bodyPr lIns="0" tIns="0" rIns="0" bIns="0" rtlCol="0" anchor="t">
            <a:spAutoFit/>
          </a:bodyPr>
          <a:lstStyle/>
          <a:p>
            <a:pPr marL="0" lvl="0" indent="0">
              <a:lnSpc>
                <a:spcPts val="3359"/>
              </a:lnSpc>
              <a:spcBef>
                <a:spcPct val="0"/>
              </a:spcBef>
            </a:pPr>
            <a:r>
              <a:rPr lang="en-US" sz="2400">
                <a:solidFill>
                  <a:srgbClr val="000000"/>
                </a:solidFill>
                <a:latin typeface="DM Sans"/>
              </a:rPr>
              <a:t>Edunet Compa</a:t>
            </a:r>
            <a:r>
              <a:rPr lang="en-US" sz="2400" u="none">
                <a:solidFill>
                  <a:srgbClr val="000000"/>
                </a:solidFill>
                <a:latin typeface="DM Sans"/>
              </a:rPr>
              <a:t>ny</a:t>
            </a:r>
          </a:p>
        </p:txBody>
      </p:sp>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6630706">
            <a:off x="9789224" y="2334341"/>
            <a:ext cx="5000753" cy="4846184"/>
          </a:xfrm>
          <a:prstGeom prst="rect">
            <a:avLst/>
          </a:prstGeom>
        </p:spPr>
      </p:pic>
      <p:pic>
        <p:nvPicPr>
          <p:cNvPr id="4" name="Picture 4"/>
          <p:cNvPicPr>
            <a:picLocks noChangeAspect="1"/>
          </p:cNvPicPr>
          <p:nvPr/>
        </p:nvPicPr>
        <p:blipFill>
          <a:blip r:embed="rId4"/>
          <a:srcRect l="2888" r="2888"/>
          <a:stretch>
            <a:fillRect/>
          </a:stretch>
        </p:blipFill>
        <p:spPr>
          <a:xfrm rot="-5514009">
            <a:off x="5133057" y="854861"/>
            <a:ext cx="6084290" cy="8726180"/>
          </a:xfrm>
          <a:prstGeom prst="rect">
            <a:avLst/>
          </a:prstGeom>
        </p:spPr>
      </p:pic>
      <p:sp>
        <p:nvSpPr>
          <p:cNvPr id="5" name="TextBox 5"/>
          <p:cNvSpPr txBox="1"/>
          <p:nvPr/>
        </p:nvSpPr>
        <p:spPr>
          <a:xfrm rot="143633">
            <a:off x="5544649" y="3199424"/>
            <a:ext cx="6719961" cy="1878964"/>
          </a:xfrm>
          <a:prstGeom prst="rect">
            <a:avLst/>
          </a:prstGeom>
        </p:spPr>
        <p:txBody>
          <a:bodyPr lIns="0" tIns="0" rIns="0" bIns="0" rtlCol="0" anchor="t">
            <a:spAutoFit/>
          </a:bodyPr>
          <a:lstStyle/>
          <a:p>
            <a:pPr marL="0" lvl="0" indent="0" algn="l">
              <a:lnSpc>
                <a:spcPts val="14560"/>
              </a:lnSpc>
              <a:spcBef>
                <a:spcPct val="0"/>
              </a:spcBef>
            </a:pPr>
            <a:r>
              <a:rPr lang="en-US" sz="10400">
                <a:solidFill>
                  <a:srgbClr val="FFFFFF"/>
                </a:solidFill>
                <a:latin typeface="Hatton Bold"/>
              </a:rPr>
              <a:t>EDUNET</a:t>
            </a:r>
          </a:p>
        </p:txBody>
      </p:sp>
      <p:sp>
        <p:nvSpPr>
          <p:cNvPr id="6" name="TextBox 6"/>
          <p:cNvSpPr txBox="1"/>
          <p:nvPr/>
        </p:nvSpPr>
        <p:spPr>
          <a:xfrm rot="-283590">
            <a:off x="4350565" y="5967209"/>
            <a:ext cx="8255617" cy="1109325"/>
          </a:xfrm>
          <a:prstGeom prst="rect">
            <a:avLst/>
          </a:prstGeom>
        </p:spPr>
        <p:txBody>
          <a:bodyPr lIns="0" tIns="0" rIns="0" bIns="0" rtlCol="0" anchor="t">
            <a:spAutoFit/>
          </a:bodyPr>
          <a:lstStyle/>
          <a:p>
            <a:pPr marL="0" lvl="0" indent="0" algn="l">
              <a:lnSpc>
                <a:spcPts val="8681"/>
              </a:lnSpc>
              <a:spcBef>
                <a:spcPct val="0"/>
              </a:spcBef>
            </a:pPr>
            <a:r>
              <a:rPr lang="en-US" sz="6200">
                <a:solidFill>
                  <a:srgbClr val="FFFFFF"/>
                </a:solidFill>
                <a:latin typeface="Hatton Bold"/>
              </a:rPr>
              <a:t>Programming class</a:t>
            </a:r>
          </a:p>
        </p:txBody>
      </p:sp>
      <p:pic>
        <p:nvPicPr>
          <p:cNvPr id="7" name="Picture 7"/>
          <p:cNvPicPr>
            <a:picLocks noChangeAspect="1"/>
          </p:cNvPicPr>
          <p:nvPr/>
        </p:nvPicPr>
        <p:blipFill>
          <a:blip r:embed="rId5"/>
          <a:srcRect/>
          <a:stretch>
            <a:fillRect/>
          </a:stretch>
        </p:blipFill>
        <p:spPr>
          <a:xfrm rot="-1495375">
            <a:off x="11953017" y="6421786"/>
            <a:ext cx="1093111" cy="371202"/>
          </a:xfrm>
          <a:prstGeom prst="rect">
            <a:avLst/>
          </a:prstGeom>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0">
        <p159:morph option="byObject"/>
      </p:transition>
    </mc:Choice>
    <mc:Fallback>
      <p:transition spd="slow" advTm="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6630706">
            <a:off x="12513636" y="4960782"/>
            <a:ext cx="6170840" cy="5980105"/>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6355800" y="1128523"/>
            <a:ext cx="1263987" cy="1263987"/>
          </a:xfrm>
          <a:prstGeom prst="rect">
            <a:avLst/>
          </a:prstGeom>
        </p:spPr>
      </p:pic>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396706" y="8626306"/>
            <a:ext cx="1263987" cy="1263987"/>
          </a:xfrm>
          <a:prstGeom prst="rect">
            <a:avLst/>
          </a:prstGeom>
        </p:spPr>
      </p:pic>
      <p:pic>
        <p:nvPicPr>
          <p:cNvPr id="5" name="Picture 5"/>
          <p:cNvPicPr>
            <a:picLocks noChangeAspect="1"/>
          </p:cNvPicPr>
          <p:nvPr/>
        </p:nvPicPr>
        <p:blipFill>
          <a:blip r:embed="rId6"/>
          <a:srcRect/>
          <a:stretch>
            <a:fillRect/>
          </a:stretch>
        </p:blipFill>
        <p:spPr>
          <a:xfrm>
            <a:off x="2199100" y="4883103"/>
            <a:ext cx="11846559" cy="1906481"/>
          </a:xfrm>
          <a:prstGeom prst="rect">
            <a:avLst/>
          </a:prstGeom>
        </p:spPr>
      </p:pic>
      <p:sp>
        <p:nvSpPr>
          <p:cNvPr id="6" name="TextBox 6"/>
          <p:cNvSpPr txBox="1"/>
          <p:nvPr/>
        </p:nvSpPr>
        <p:spPr>
          <a:xfrm>
            <a:off x="1028700" y="981075"/>
            <a:ext cx="3933043" cy="405765"/>
          </a:xfrm>
          <a:prstGeom prst="rect">
            <a:avLst/>
          </a:prstGeom>
        </p:spPr>
        <p:txBody>
          <a:bodyPr lIns="0" tIns="0" rIns="0" bIns="0" rtlCol="0" anchor="t">
            <a:spAutoFit/>
          </a:bodyPr>
          <a:lstStyle/>
          <a:p>
            <a:pPr marL="0" lvl="0" indent="0">
              <a:lnSpc>
                <a:spcPts val="3359"/>
              </a:lnSpc>
              <a:spcBef>
                <a:spcPct val="0"/>
              </a:spcBef>
            </a:pPr>
            <a:r>
              <a:rPr lang="en-US" sz="2400">
                <a:solidFill>
                  <a:srgbClr val="000000"/>
                </a:solidFill>
                <a:latin typeface="DM Sans"/>
              </a:rPr>
              <a:t>Edunet Compa</a:t>
            </a:r>
            <a:r>
              <a:rPr lang="en-US" sz="2400" u="none">
                <a:solidFill>
                  <a:srgbClr val="000000"/>
                </a:solidFill>
                <a:latin typeface="DM Sans"/>
              </a:rPr>
              <a:t>ny</a:t>
            </a:r>
          </a:p>
        </p:txBody>
      </p:sp>
      <p:sp>
        <p:nvSpPr>
          <p:cNvPr id="7" name="TextBox 7"/>
          <p:cNvSpPr txBox="1"/>
          <p:nvPr/>
        </p:nvSpPr>
        <p:spPr>
          <a:xfrm>
            <a:off x="3932440" y="1566579"/>
            <a:ext cx="10423120" cy="718145"/>
          </a:xfrm>
          <a:prstGeom prst="rect">
            <a:avLst/>
          </a:prstGeom>
        </p:spPr>
        <p:txBody>
          <a:bodyPr wrap="square" lIns="0" tIns="0" rIns="0" bIns="0" rtlCol="0" anchor="t">
            <a:spAutoFit/>
          </a:bodyPr>
          <a:lstStyle/>
          <a:p>
            <a:pPr marL="0" lvl="0" indent="0" algn="l">
              <a:lnSpc>
                <a:spcPts val="5567"/>
              </a:lnSpc>
              <a:spcBef>
                <a:spcPct val="0"/>
              </a:spcBef>
            </a:pPr>
            <a:r>
              <a:rPr lang="en-US" sz="4799" spc="-47" dirty="0" err="1">
                <a:solidFill>
                  <a:srgbClr val="000000"/>
                </a:solidFill>
                <a:latin typeface="DM Sans Bold"/>
              </a:rPr>
              <a:t>Penulisan</a:t>
            </a:r>
            <a:r>
              <a:rPr lang="en-US" sz="4799" spc="-47" dirty="0">
                <a:solidFill>
                  <a:srgbClr val="000000"/>
                </a:solidFill>
                <a:latin typeface="DM Sans Bold"/>
              </a:rPr>
              <a:t> </a:t>
            </a:r>
            <a:r>
              <a:rPr lang="en-US" sz="4799" spc="-47" dirty="0" err="1">
                <a:solidFill>
                  <a:srgbClr val="000000"/>
                </a:solidFill>
                <a:latin typeface="DM Sans Bold"/>
              </a:rPr>
              <a:t>Komentar</a:t>
            </a:r>
            <a:r>
              <a:rPr lang="en-US" sz="4799" spc="-47" dirty="0">
                <a:solidFill>
                  <a:srgbClr val="000000"/>
                </a:solidFill>
                <a:latin typeface="DM Sans Bold"/>
              </a:rPr>
              <a:t> pada Python</a:t>
            </a:r>
          </a:p>
        </p:txBody>
      </p:sp>
      <p:sp>
        <p:nvSpPr>
          <p:cNvPr id="8" name="TextBox 8"/>
          <p:cNvSpPr txBox="1"/>
          <p:nvPr/>
        </p:nvSpPr>
        <p:spPr>
          <a:xfrm>
            <a:off x="1028700" y="2602060"/>
            <a:ext cx="6591262" cy="605465"/>
          </a:xfrm>
          <a:prstGeom prst="rect">
            <a:avLst/>
          </a:prstGeom>
        </p:spPr>
        <p:txBody>
          <a:bodyPr lIns="0" tIns="0" rIns="0" bIns="0" rtlCol="0" anchor="t">
            <a:spAutoFit/>
          </a:bodyPr>
          <a:lstStyle/>
          <a:p>
            <a:pPr>
              <a:lnSpc>
                <a:spcPts val="4952"/>
              </a:lnSpc>
              <a:spcBef>
                <a:spcPct val="0"/>
              </a:spcBef>
            </a:pPr>
            <a:r>
              <a:rPr lang="en-US" sz="3537" dirty="0" err="1">
                <a:solidFill>
                  <a:srgbClr val="000000"/>
                </a:solidFill>
                <a:latin typeface="DM Sans Bold"/>
              </a:rPr>
              <a:t>Menggunakan</a:t>
            </a:r>
            <a:r>
              <a:rPr lang="en-US" sz="3537" dirty="0">
                <a:solidFill>
                  <a:srgbClr val="000000"/>
                </a:solidFill>
                <a:latin typeface="DM Sans Bold"/>
              </a:rPr>
              <a:t> Tanda </a:t>
            </a:r>
            <a:r>
              <a:rPr lang="en-US" sz="3537" dirty="0" err="1">
                <a:solidFill>
                  <a:srgbClr val="000000"/>
                </a:solidFill>
                <a:latin typeface="DM Sans Bold"/>
              </a:rPr>
              <a:t>Petik</a:t>
            </a:r>
            <a:endParaRPr lang="en-US" sz="3537" dirty="0">
              <a:solidFill>
                <a:srgbClr val="000000"/>
              </a:solidFill>
              <a:latin typeface="DM Sans Bold"/>
            </a:endParaRPr>
          </a:p>
        </p:txBody>
      </p:sp>
      <p:sp>
        <p:nvSpPr>
          <p:cNvPr id="9" name="TextBox 9"/>
          <p:cNvSpPr txBox="1"/>
          <p:nvPr/>
        </p:nvSpPr>
        <p:spPr>
          <a:xfrm>
            <a:off x="1660694" y="3470390"/>
            <a:ext cx="16355800" cy="1028700"/>
          </a:xfrm>
          <a:prstGeom prst="rect">
            <a:avLst/>
          </a:prstGeom>
        </p:spPr>
        <p:txBody>
          <a:bodyPr lIns="0" tIns="0" rIns="0" bIns="0" rtlCol="0" anchor="t">
            <a:spAutoFit/>
          </a:bodyPr>
          <a:lstStyle/>
          <a:p>
            <a:pPr marL="647697" lvl="1" indent="-323848">
              <a:lnSpc>
                <a:spcPts val="4199"/>
              </a:lnSpc>
              <a:buFont typeface="Arial"/>
              <a:buChar char="•"/>
            </a:pPr>
            <a:r>
              <a:rPr lang="en-US" sz="2999" dirty="0" err="1">
                <a:solidFill>
                  <a:srgbClr val="000000"/>
                </a:solidFill>
                <a:latin typeface="DM Sans"/>
              </a:rPr>
              <a:t>Selain</a:t>
            </a:r>
            <a:r>
              <a:rPr lang="en-US" sz="2999" dirty="0">
                <a:solidFill>
                  <a:srgbClr val="000000"/>
                </a:solidFill>
                <a:latin typeface="DM Sans"/>
              </a:rPr>
              <a:t> </a:t>
            </a:r>
            <a:r>
              <a:rPr lang="en-US" sz="2999" dirty="0" err="1">
                <a:solidFill>
                  <a:srgbClr val="000000"/>
                </a:solidFill>
                <a:latin typeface="DM Sans"/>
              </a:rPr>
              <a:t>untuk</a:t>
            </a:r>
            <a:r>
              <a:rPr lang="en-US" sz="2999" dirty="0">
                <a:solidFill>
                  <a:srgbClr val="000000"/>
                </a:solidFill>
                <a:latin typeface="DM Sans"/>
              </a:rPr>
              <a:t> </a:t>
            </a:r>
            <a:r>
              <a:rPr lang="en-US" sz="2999" dirty="0" err="1">
                <a:solidFill>
                  <a:srgbClr val="000000"/>
                </a:solidFill>
                <a:latin typeface="DM Sans"/>
              </a:rPr>
              <a:t>mengapit</a:t>
            </a:r>
            <a:r>
              <a:rPr lang="en-US" sz="2999" dirty="0">
                <a:solidFill>
                  <a:srgbClr val="000000"/>
                </a:solidFill>
                <a:latin typeface="DM Sans"/>
              </a:rPr>
              <a:t> </a:t>
            </a:r>
            <a:r>
              <a:rPr lang="en-US" sz="2999" dirty="0" err="1">
                <a:solidFill>
                  <a:srgbClr val="000000"/>
                </a:solidFill>
                <a:latin typeface="DM Sans"/>
              </a:rPr>
              <a:t>teks</a:t>
            </a:r>
            <a:r>
              <a:rPr lang="en-US" sz="2999" dirty="0">
                <a:solidFill>
                  <a:srgbClr val="000000"/>
                </a:solidFill>
                <a:latin typeface="DM Sans"/>
              </a:rPr>
              <a:t> (string), </a:t>
            </a:r>
            <a:r>
              <a:rPr lang="en-US" sz="2999" dirty="0" err="1">
                <a:solidFill>
                  <a:srgbClr val="000000"/>
                </a:solidFill>
                <a:latin typeface="DM Sans"/>
              </a:rPr>
              <a:t>tanda</a:t>
            </a:r>
            <a:r>
              <a:rPr lang="en-US" sz="2999" dirty="0">
                <a:solidFill>
                  <a:srgbClr val="000000"/>
                </a:solidFill>
                <a:latin typeface="DM Sans"/>
              </a:rPr>
              <a:t> </a:t>
            </a:r>
            <a:r>
              <a:rPr lang="en-US" sz="2999" dirty="0" err="1">
                <a:solidFill>
                  <a:srgbClr val="000000"/>
                </a:solidFill>
                <a:latin typeface="DM Sans"/>
              </a:rPr>
              <a:t>petik</a:t>
            </a:r>
            <a:r>
              <a:rPr lang="en-US" sz="2999" dirty="0">
                <a:solidFill>
                  <a:srgbClr val="000000"/>
                </a:solidFill>
                <a:latin typeface="DM Sans"/>
              </a:rPr>
              <a:t> juga </a:t>
            </a:r>
            <a:r>
              <a:rPr lang="en-US" sz="2999" dirty="0" err="1">
                <a:solidFill>
                  <a:srgbClr val="000000"/>
                </a:solidFill>
                <a:latin typeface="DM Sans"/>
              </a:rPr>
              <a:t>dapat</a:t>
            </a:r>
            <a:r>
              <a:rPr lang="en-US" sz="2999" dirty="0">
                <a:solidFill>
                  <a:srgbClr val="000000"/>
                </a:solidFill>
                <a:latin typeface="DM Sans"/>
              </a:rPr>
              <a:t> </a:t>
            </a:r>
            <a:r>
              <a:rPr lang="en-US" sz="2999" dirty="0" err="1">
                <a:solidFill>
                  <a:srgbClr val="000000"/>
                </a:solidFill>
                <a:latin typeface="DM Sans"/>
              </a:rPr>
              <a:t>digunakan</a:t>
            </a:r>
            <a:r>
              <a:rPr lang="en-US" sz="2999" dirty="0">
                <a:solidFill>
                  <a:srgbClr val="000000"/>
                </a:solidFill>
                <a:latin typeface="DM Sans"/>
              </a:rPr>
              <a:t> </a:t>
            </a:r>
            <a:r>
              <a:rPr lang="en-US" sz="2999" dirty="0" err="1">
                <a:solidFill>
                  <a:srgbClr val="000000"/>
                </a:solidFill>
                <a:latin typeface="DM Sans"/>
              </a:rPr>
              <a:t>untuk</a:t>
            </a:r>
            <a:r>
              <a:rPr lang="en-US" sz="2999" dirty="0">
                <a:solidFill>
                  <a:srgbClr val="000000"/>
                </a:solidFill>
                <a:latin typeface="DM Sans"/>
              </a:rPr>
              <a:t> </a:t>
            </a:r>
            <a:r>
              <a:rPr lang="en-US" sz="2999" dirty="0" err="1">
                <a:solidFill>
                  <a:srgbClr val="000000"/>
                </a:solidFill>
                <a:latin typeface="DM Sans"/>
              </a:rPr>
              <a:t>membuat</a:t>
            </a:r>
            <a:r>
              <a:rPr lang="en-US" sz="2999" dirty="0">
                <a:solidFill>
                  <a:srgbClr val="000000"/>
                </a:solidFill>
                <a:latin typeface="DM Sans"/>
              </a:rPr>
              <a:t> </a:t>
            </a:r>
            <a:r>
              <a:rPr lang="en-US" sz="2999" dirty="0" err="1">
                <a:solidFill>
                  <a:srgbClr val="000000"/>
                </a:solidFill>
                <a:latin typeface="DM Sans"/>
              </a:rPr>
              <a:t>komentar</a:t>
            </a:r>
            <a:r>
              <a:rPr lang="en-US" sz="2999" dirty="0">
                <a:solidFill>
                  <a:srgbClr val="000000"/>
                </a:solidFill>
                <a:latin typeface="DM Sans"/>
              </a:rPr>
              <a:t>.</a:t>
            </a:r>
          </a:p>
        </p:txBody>
      </p:sp>
      <p:sp>
        <p:nvSpPr>
          <p:cNvPr id="10" name="TextBox 10"/>
          <p:cNvSpPr txBox="1"/>
          <p:nvPr/>
        </p:nvSpPr>
        <p:spPr>
          <a:xfrm>
            <a:off x="1660694" y="7106920"/>
            <a:ext cx="16627306" cy="1109346"/>
          </a:xfrm>
          <a:prstGeom prst="rect">
            <a:avLst/>
          </a:prstGeom>
        </p:spPr>
        <p:txBody>
          <a:bodyPr lIns="0" tIns="0" rIns="0" bIns="0" rtlCol="0" anchor="t">
            <a:spAutoFit/>
          </a:bodyPr>
          <a:lstStyle/>
          <a:p>
            <a:pPr marL="690876" lvl="1" indent="-345438">
              <a:lnSpc>
                <a:spcPts val="4479"/>
              </a:lnSpc>
              <a:buFont typeface="Arial"/>
              <a:buChar char="•"/>
            </a:pPr>
            <a:r>
              <a:rPr lang="en-US" sz="3199" dirty="0" err="1">
                <a:solidFill>
                  <a:srgbClr val="000000"/>
                </a:solidFill>
                <a:latin typeface="DM Sans"/>
              </a:rPr>
              <a:t>Penulisan</a:t>
            </a:r>
            <a:r>
              <a:rPr lang="en-US" sz="3199" dirty="0">
                <a:solidFill>
                  <a:srgbClr val="000000"/>
                </a:solidFill>
                <a:latin typeface="DM Sans"/>
              </a:rPr>
              <a:t> </a:t>
            </a:r>
            <a:r>
              <a:rPr lang="en-US" sz="3199" dirty="0" err="1">
                <a:solidFill>
                  <a:srgbClr val="000000"/>
                </a:solidFill>
                <a:latin typeface="DM Sans"/>
              </a:rPr>
              <a:t>komentar</a:t>
            </a:r>
            <a:r>
              <a:rPr lang="en-US" sz="3199" dirty="0">
                <a:solidFill>
                  <a:srgbClr val="000000"/>
                </a:solidFill>
                <a:latin typeface="DM Sans"/>
              </a:rPr>
              <a:t> </a:t>
            </a:r>
            <a:r>
              <a:rPr lang="en-US" sz="3199" dirty="0" err="1">
                <a:solidFill>
                  <a:srgbClr val="000000"/>
                </a:solidFill>
                <a:latin typeface="DM Sans"/>
              </a:rPr>
              <a:t>dengan</a:t>
            </a:r>
            <a:r>
              <a:rPr lang="en-US" sz="3199" dirty="0">
                <a:solidFill>
                  <a:srgbClr val="000000"/>
                </a:solidFill>
                <a:latin typeface="DM Sans"/>
              </a:rPr>
              <a:t> </a:t>
            </a:r>
            <a:r>
              <a:rPr lang="en-US" sz="3199" dirty="0" err="1">
                <a:solidFill>
                  <a:srgbClr val="000000"/>
                </a:solidFill>
                <a:latin typeface="DM Sans"/>
              </a:rPr>
              <a:t>tanda</a:t>
            </a:r>
            <a:r>
              <a:rPr lang="en-US" sz="3199" dirty="0">
                <a:solidFill>
                  <a:srgbClr val="000000"/>
                </a:solidFill>
                <a:latin typeface="DM Sans"/>
              </a:rPr>
              <a:t> </a:t>
            </a:r>
            <a:r>
              <a:rPr lang="en-US" sz="3199" dirty="0" err="1">
                <a:solidFill>
                  <a:srgbClr val="000000"/>
                </a:solidFill>
                <a:latin typeface="DM Sans"/>
              </a:rPr>
              <a:t>petik</a:t>
            </a:r>
            <a:r>
              <a:rPr lang="en-US" sz="3199" dirty="0">
                <a:solidFill>
                  <a:srgbClr val="000000"/>
                </a:solidFill>
                <a:latin typeface="DM Sans"/>
              </a:rPr>
              <a:t> </a:t>
            </a:r>
            <a:r>
              <a:rPr lang="en-US" sz="3199" dirty="0" err="1">
                <a:solidFill>
                  <a:srgbClr val="000000"/>
                </a:solidFill>
                <a:latin typeface="DM Sans"/>
              </a:rPr>
              <a:t>jarang</a:t>
            </a:r>
            <a:r>
              <a:rPr lang="en-US" sz="3199" dirty="0">
                <a:solidFill>
                  <a:srgbClr val="000000"/>
                </a:solidFill>
                <a:latin typeface="DM Sans"/>
              </a:rPr>
              <a:t> </a:t>
            </a:r>
            <a:r>
              <a:rPr lang="en-US" sz="3199" dirty="0" err="1">
                <a:solidFill>
                  <a:srgbClr val="000000"/>
                </a:solidFill>
                <a:latin typeface="DM Sans"/>
              </a:rPr>
              <a:t>digunakan</a:t>
            </a:r>
            <a:r>
              <a:rPr lang="en-US" sz="3199" dirty="0">
                <a:solidFill>
                  <a:srgbClr val="000000"/>
                </a:solidFill>
                <a:latin typeface="DM Sans"/>
              </a:rPr>
              <a:t>, </a:t>
            </a:r>
            <a:r>
              <a:rPr lang="en-US" sz="3199" dirty="0" err="1">
                <a:solidFill>
                  <a:srgbClr val="000000"/>
                </a:solidFill>
                <a:latin typeface="DM Sans"/>
              </a:rPr>
              <a:t>kebanyakan</a:t>
            </a:r>
            <a:r>
              <a:rPr lang="en-US" sz="3199" dirty="0">
                <a:solidFill>
                  <a:srgbClr val="000000"/>
                </a:solidFill>
                <a:latin typeface="DM Sans"/>
              </a:rPr>
              <a:t> orang </a:t>
            </a:r>
            <a:r>
              <a:rPr lang="en-US" sz="3199" dirty="0" err="1">
                <a:solidFill>
                  <a:srgbClr val="000000"/>
                </a:solidFill>
                <a:latin typeface="DM Sans"/>
              </a:rPr>
              <a:t>lebih</a:t>
            </a:r>
            <a:r>
              <a:rPr lang="en-US" sz="3199" dirty="0">
                <a:solidFill>
                  <a:srgbClr val="000000"/>
                </a:solidFill>
                <a:latin typeface="DM Sans"/>
              </a:rPr>
              <a:t> </a:t>
            </a:r>
            <a:r>
              <a:rPr lang="en-US" sz="3199" dirty="0" err="1">
                <a:solidFill>
                  <a:srgbClr val="000000"/>
                </a:solidFill>
                <a:latin typeface="DM Sans"/>
              </a:rPr>
              <a:t>memilih</a:t>
            </a:r>
            <a:r>
              <a:rPr lang="en-US" sz="3199" dirty="0">
                <a:solidFill>
                  <a:srgbClr val="000000"/>
                </a:solidFill>
                <a:latin typeface="DM Sans"/>
              </a:rPr>
              <a:t> </a:t>
            </a:r>
            <a:r>
              <a:rPr lang="en-US" sz="3199" dirty="0" err="1">
                <a:solidFill>
                  <a:srgbClr val="000000"/>
                </a:solidFill>
                <a:latin typeface="DM Sans"/>
              </a:rPr>
              <a:t>untuk</a:t>
            </a:r>
            <a:r>
              <a:rPr lang="en-US" sz="3199" dirty="0">
                <a:solidFill>
                  <a:srgbClr val="000000"/>
                </a:solidFill>
                <a:latin typeface="DM Sans"/>
              </a:rPr>
              <a:t> </a:t>
            </a:r>
            <a:r>
              <a:rPr lang="en-US" sz="3199" dirty="0" err="1">
                <a:solidFill>
                  <a:srgbClr val="000000"/>
                </a:solidFill>
                <a:latin typeface="DM Sans"/>
              </a:rPr>
              <a:t>menggunakan</a:t>
            </a:r>
            <a:r>
              <a:rPr lang="en-US" sz="3199" dirty="0">
                <a:solidFill>
                  <a:srgbClr val="000000"/>
                </a:solidFill>
                <a:latin typeface="DM Sans"/>
              </a:rPr>
              <a:t> </a:t>
            </a:r>
            <a:r>
              <a:rPr lang="en-US" sz="3199" dirty="0" err="1">
                <a:solidFill>
                  <a:srgbClr val="000000"/>
                </a:solidFill>
                <a:latin typeface="DM Sans"/>
              </a:rPr>
              <a:t>tanda</a:t>
            </a:r>
            <a:r>
              <a:rPr lang="en-US" sz="3199" dirty="0">
                <a:solidFill>
                  <a:srgbClr val="000000"/>
                </a:solidFill>
                <a:latin typeface="DM Sans"/>
              </a:rPr>
              <a:t> </a:t>
            </a:r>
            <a:r>
              <a:rPr lang="en-US" sz="3199" dirty="0" err="1">
                <a:solidFill>
                  <a:srgbClr val="000000"/>
                </a:solidFill>
                <a:latin typeface="DM Sans"/>
              </a:rPr>
              <a:t>pagar</a:t>
            </a:r>
            <a:r>
              <a:rPr lang="en-US" sz="3199" dirty="0">
                <a:solidFill>
                  <a:srgbClr val="000000"/>
                </a:solidFill>
                <a:latin typeface="DM Sans"/>
              </a:rPr>
              <a:t>. Jadi </a:t>
            </a:r>
            <a:r>
              <a:rPr lang="en-US" sz="3199" dirty="0" err="1">
                <a:solidFill>
                  <a:srgbClr val="000000"/>
                </a:solidFill>
                <a:latin typeface="DM Sans"/>
              </a:rPr>
              <a:t>tidak</a:t>
            </a:r>
            <a:r>
              <a:rPr lang="en-US" sz="3199" dirty="0">
                <a:solidFill>
                  <a:srgbClr val="000000"/>
                </a:solidFill>
                <a:latin typeface="DM Sans"/>
              </a:rPr>
              <a:t> </a:t>
            </a:r>
            <a:r>
              <a:rPr lang="en-US" sz="3199" dirty="0" err="1">
                <a:solidFill>
                  <a:srgbClr val="000000"/>
                </a:solidFill>
                <a:latin typeface="DM Sans"/>
              </a:rPr>
              <a:t>direkomendasikan</a:t>
            </a:r>
            <a:r>
              <a:rPr lang="en-US" sz="3199" dirty="0">
                <a:solidFill>
                  <a:srgbClr val="000000"/>
                </a:solidFill>
                <a:latin typeface="DM Sans"/>
              </a:rPr>
              <a:t>.</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0">
        <p159:morph option="byObject"/>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p:cTn id="14" dur="500" fill="hold"/>
                                        <p:tgtEl>
                                          <p:spTgt spid="8"/>
                                        </p:tgtEl>
                                        <p:attrNameLst>
                                          <p:attrName>ppt_w</p:attrName>
                                        </p:attrNameLst>
                                      </p:cBhvr>
                                      <p:tavLst>
                                        <p:tav tm="0">
                                          <p:val>
                                            <p:fltVal val="0"/>
                                          </p:val>
                                        </p:tav>
                                        <p:tav tm="100000">
                                          <p:val>
                                            <p:strVal val="#ppt_w"/>
                                          </p:val>
                                        </p:tav>
                                      </p:tavLst>
                                    </p:anim>
                                    <p:anim calcmode="lin" valueType="num">
                                      <p:cBhvr>
                                        <p:cTn id="15" dur="500" fill="hold"/>
                                        <p:tgtEl>
                                          <p:spTgt spid="8"/>
                                        </p:tgtEl>
                                        <p:attrNameLst>
                                          <p:attrName>ppt_h</p:attrName>
                                        </p:attrNameLst>
                                      </p:cBhvr>
                                      <p:tavLst>
                                        <p:tav tm="0">
                                          <p:val>
                                            <p:fltVal val="0"/>
                                          </p:val>
                                        </p:tav>
                                        <p:tav tm="100000">
                                          <p:val>
                                            <p:strVal val="#ppt_h"/>
                                          </p:val>
                                        </p:tav>
                                      </p:tavLst>
                                    </p:anim>
                                    <p:animEffect transition="in" filter="fade">
                                      <p:cBhvr>
                                        <p:cTn id="16" dur="5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9">
                                            <p:txEl>
                                              <p:pRg st="0" end="0"/>
                                            </p:txEl>
                                          </p:spTgt>
                                        </p:tgtEl>
                                        <p:attrNameLst>
                                          <p:attrName>style.visibility</p:attrName>
                                        </p:attrNameLst>
                                      </p:cBhvr>
                                      <p:to>
                                        <p:strVal val="visible"/>
                                      </p:to>
                                    </p:set>
                                    <p:anim calcmode="lin" valueType="num">
                                      <p:cBhvr>
                                        <p:cTn id="21" dur="500" fill="hold"/>
                                        <p:tgtEl>
                                          <p:spTgt spid="9">
                                            <p:txEl>
                                              <p:pRg st="0" end="0"/>
                                            </p:txEl>
                                          </p:spTgt>
                                        </p:tgtEl>
                                        <p:attrNameLst>
                                          <p:attrName>ppt_w</p:attrName>
                                        </p:attrNameLst>
                                      </p:cBhvr>
                                      <p:tavLst>
                                        <p:tav tm="0">
                                          <p:val>
                                            <p:fltVal val="0"/>
                                          </p:val>
                                        </p:tav>
                                        <p:tav tm="100000">
                                          <p:val>
                                            <p:strVal val="#ppt_w"/>
                                          </p:val>
                                        </p:tav>
                                      </p:tavLst>
                                    </p:anim>
                                    <p:anim calcmode="lin" valueType="num">
                                      <p:cBhvr>
                                        <p:cTn id="22" dur="500" fill="hold"/>
                                        <p:tgtEl>
                                          <p:spTgt spid="9">
                                            <p:txEl>
                                              <p:pRg st="0" end="0"/>
                                            </p:txEl>
                                          </p:spTgt>
                                        </p:tgtEl>
                                        <p:attrNameLst>
                                          <p:attrName>ppt_h</p:attrName>
                                        </p:attrNameLst>
                                      </p:cBhvr>
                                      <p:tavLst>
                                        <p:tav tm="0">
                                          <p:val>
                                            <p:fltVal val="0"/>
                                          </p:val>
                                        </p:tav>
                                        <p:tav tm="100000">
                                          <p:val>
                                            <p:strVal val="#ppt_h"/>
                                          </p:val>
                                        </p:tav>
                                      </p:tavLst>
                                    </p:anim>
                                    <p:animEffect transition="in" filter="fade">
                                      <p:cBhvr>
                                        <p:cTn id="23" dur="500"/>
                                        <p:tgtEl>
                                          <p:spTgt spid="9">
                                            <p:txEl>
                                              <p:pRg st="0" end="0"/>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nodeType="clickEffect">
                                  <p:stCondLst>
                                    <p:cond delay="0"/>
                                  </p:stCondLst>
                                  <p:childTnLst>
                                    <p:set>
                                      <p:cBhvr>
                                        <p:cTn id="27" dur="1" fill="hold">
                                          <p:stCondLst>
                                            <p:cond delay="0"/>
                                          </p:stCondLst>
                                        </p:cTn>
                                        <p:tgtEl>
                                          <p:spTgt spid="5"/>
                                        </p:tgtEl>
                                        <p:attrNameLst>
                                          <p:attrName>style.visibility</p:attrName>
                                        </p:attrNameLst>
                                      </p:cBhvr>
                                      <p:to>
                                        <p:strVal val="visible"/>
                                      </p:to>
                                    </p:set>
                                    <p:anim calcmode="lin" valueType="num">
                                      <p:cBhvr>
                                        <p:cTn id="28" dur="500" fill="hold"/>
                                        <p:tgtEl>
                                          <p:spTgt spid="5"/>
                                        </p:tgtEl>
                                        <p:attrNameLst>
                                          <p:attrName>ppt_w</p:attrName>
                                        </p:attrNameLst>
                                      </p:cBhvr>
                                      <p:tavLst>
                                        <p:tav tm="0">
                                          <p:val>
                                            <p:fltVal val="0"/>
                                          </p:val>
                                        </p:tav>
                                        <p:tav tm="100000">
                                          <p:val>
                                            <p:strVal val="#ppt_w"/>
                                          </p:val>
                                        </p:tav>
                                      </p:tavLst>
                                    </p:anim>
                                    <p:anim calcmode="lin" valueType="num">
                                      <p:cBhvr>
                                        <p:cTn id="29" dur="500" fill="hold"/>
                                        <p:tgtEl>
                                          <p:spTgt spid="5"/>
                                        </p:tgtEl>
                                        <p:attrNameLst>
                                          <p:attrName>ppt_h</p:attrName>
                                        </p:attrNameLst>
                                      </p:cBhvr>
                                      <p:tavLst>
                                        <p:tav tm="0">
                                          <p:val>
                                            <p:fltVal val="0"/>
                                          </p:val>
                                        </p:tav>
                                        <p:tav tm="100000">
                                          <p:val>
                                            <p:strVal val="#ppt_h"/>
                                          </p:val>
                                        </p:tav>
                                      </p:tavLst>
                                    </p:anim>
                                    <p:animEffect transition="in" filter="fade">
                                      <p:cBhvr>
                                        <p:cTn id="30" dur="500"/>
                                        <p:tgtEl>
                                          <p:spTgt spid="5"/>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grpId="0" nodeType="clickEffect">
                                  <p:stCondLst>
                                    <p:cond delay="0"/>
                                  </p:stCondLst>
                                  <p:childTnLst>
                                    <p:set>
                                      <p:cBhvr>
                                        <p:cTn id="34" dur="1" fill="hold">
                                          <p:stCondLst>
                                            <p:cond delay="0"/>
                                          </p:stCondLst>
                                        </p:cTn>
                                        <p:tgtEl>
                                          <p:spTgt spid="10"/>
                                        </p:tgtEl>
                                        <p:attrNameLst>
                                          <p:attrName>style.visibility</p:attrName>
                                        </p:attrNameLst>
                                      </p:cBhvr>
                                      <p:to>
                                        <p:strVal val="visible"/>
                                      </p:to>
                                    </p:set>
                                    <p:anim calcmode="lin" valueType="num">
                                      <p:cBhvr>
                                        <p:cTn id="35" dur="500" fill="hold"/>
                                        <p:tgtEl>
                                          <p:spTgt spid="10"/>
                                        </p:tgtEl>
                                        <p:attrNameLst>
                                          <p:attrName>ppt_w</p:attrName>
                                        </p:attrNameLst>
                                      </p:cBhvr>
                                      <p:tavLst>
                                        <p:tav tm="0">
                                          <p:val>
                                            <p:fltVal val="0"/>
                                          </p:val>
                                        </p:tav>
                                        <p:tav tm="100000">
                                          <p:val>
                                            <p:strVal val="#ppt_w"/>
                                          </p:val>
                                        </p:tav>
                                      </p:tavLst>
                                    </p:anim>
                                    <p:anim calcmode="lin" valueType="num">
                                      <p:cBhvr>
                                        <p:cTn id="36" dur="500" fill="hold"/>
                                        <p:tgtEl>
                                          <p:spTgt spid="10"/>
                                        </p:tgtEl>
                                        <p:attrNameLst>
                                          <p:attrName>ppt_h</p:attrName>
                                        </p:attrNameLst>
                                      </p:cBhvr>
                                      <p:tavLst>
                                        <p:tav tm="0">
                                          <p:val>
                                            <p:fltVal val="0"/>
                                          </p:val>
                                        </p:tav>
                                        <p:tav tm="100000">
                                          <p:val>
                                            <p:strVal val="#ppt_h"/>
                                          </p:val>
                                        </p:tav>
                                      </p:tavLst>
                                    </p:anim>
                                    <p:animEffect transition="in" filter="fade">
                                      <p:cBhvr>
                                        <p:cTn id="3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32086" y="2239154"/>
            <a:ext cx="17027214" cy="7246326"/>
          </a:xfrm>
          <a:prstGeom prst="rect">
            <a:avLst/>
          </a:prstGeom>
          <a:solidFill>
            <a:srgbClr val="E0D2EF"/>
          </a:solidFill>
        </p:spPr>
        <p:txBody>
          <a:bodyPr/>
          <a:lstStyle/>
          <a:p>
            <a:endParaRPr lang="en-ID" dirty="0"/>
          </a:p>
        </p:txBody>
      </p:sp>
      <p:grpSp>
        <p:nvGrpSpPr>
          <p:cNvPr id="3" name="Group 3"/>
          <p:cNvGrpSpPr/>
          <p:nvPr/>
        </p:nvGrpSpPr>
        <p:grpSpPr>
          <a:xfrm>
            <a:off x="412260" y="8730080"/>
            <a:ext cx="289094" cy="336868"/>
            <a:chOff x="0" y="0"/>
            <a:chExt cx="385459" cy="449158"/>
          </a:xfrm>
        </p:grpSpPr>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0" y="0"/>
              <a:ext cx="385459" cy="449158"/>
            </a:xfrm>
            <a:prstGeom prst="rect">
              <a:avLst/>
            </a:prstGeom>
          </p:spPr>
        </p:pic>
        <p:sp>
          <p:nvSpPr>
            <p:cNvPr id="5" name="AutoShape 5"/>
            <p:cNvSpPr/>
            <p:nvPr/>
          </p:nvSpPr>
          <p:spPr>
            <a:xfrm rot="7860788">
              <a:off x="204643" y="242562"/>
              <a:ext cx="42672" cy="106805"/>
            </a:xfrm>
            <a:prstGeom prst="rect">
              <a:avLst/>
            </a:prstGeom>
            <a:solidFill>
              <a:srgbClr val="FFFFFF"/>
            </a:solidFill>
          </p:spPr>
        </p:sp>
      </p:grpSp>
      <p:pic>
        <p:nvPicPr>
          <p:cNvPr id="6" name="Picture 6"/>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6627306" y="1096962"/>
            <a:ext cx="1263987" cy="1263987"/>
          </a:xfrm>
          <a:prstGeom prst="rect">
            <a:avLst/>
          </a:prstGeom>
        </p:spPr>
      </p:pic>
      <p:pic>
        <p:nvPicPr>
          <p:cNvPr id="7" name="Picture 7"/>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0" y="8898514"/>
            <a:ext cx="1263987" cy="1263987"/>
          </a:xfrm>
          <a:prstGeom prst="rect">
            <a:avLst/>
          </a:prstGeom>
        </p:spPr>
      </p:pic>
      <p:sp>
        <p:nvSpPr>
          <p:cNvPr id="8" name="TextBox 8"/>
          <p:cNvSpPr txBox="1"/>
          <p:nvPr/>
        </p:nvSpPr>
        <p:spPr>
          <a:xfrm>
            <a:off x="1505602" y="3011805"/>
            <a:ext cx="14603764" cy="4002197"/>
          </a:xfrm>
          <a:prstGeom prst="rect">
            <a:avLst/>
          </a:prstGeom>
        </p:spPr>
        <p:txBody>
          <a:bodyPr lIns="0" tIns="0" rIns="0" bIns="0" rtlCol="0" anchor="t">
            <a:spAutoFit/>
          </a:bodyPr>
          <a:lstStyle/>
          <a:p>
            <a:pPr marL="813744" lvl="1" indent="-406872">
              <a:lnSpc>
                <a:spcPts val="5276"/>
              </a:lnSpc>
              <a:buFont typeface="Arial"/>
              <a:buChar char="•"/>
            </a:pPr>
            <a:r>
              <a:rPr lang="en-US" sz="3769" dirty="0" err="1">
                <a:solidFill>
                  <a:srgbClr val="000000"/>
                </a:solidFill>
                <a:latin typeface="DM Sans"/>
              </a:rPr>
              <a:t>Variabel</a:t>
            </a:r>
            <a:r>
              <a:rPr lang="en-US" sz="3769" dirty="0">
                <a:solidFill>
                  <a:srgbClr val="000000"/>
                </a:solidFill>
                <a:latin typeface="DM Sans"/>
              </a:rPr>
              <a:t> </a:t>
            </a:r>
            <a:r>
              <a:rPr lang="en-US" sz="3769" dirty="0" err="1">
                <a:solidFill>
                  <a:srgbClr val="000000"/>
                </a:solidFill>
                <a:latin typeface="DM Sans"/>
              </a:rPr>
              <a:t>merupakan</a:t>
            </a:r>
            <a:r>
              <a:rPr lang="en-US" sz="3769" dirty="0">
                <a:solidFill>
                  <a:srgbClr val="000000"/>
                </a:solidFill>
                <a:latin typeface="DM Sans"/>
              </a:rPr>
              <a:t> </a:t>
            </a:r>
            <a:r>
              <a:rPr lang="en-US" sz="3769" dirty="0" err="1">
                <a:solidFill>
                  <a:srgbClr val="000000"/>
                </a:solidFill>
                <a:latin typeface="DM Sans"/>
              </a:rPr>
              <a:t>tempat</a:t>
            </a:r>
            <a:r>
              <a:rPr lang="en-US" sz="3769" dirty="0">
                <a:solidFill>
                  <a:srgbClr val="000000"/>
                </a:solidFill>
                <a:latin typeface="DM Sans"/>
              </a:rPr>
              <a:t> </a:t>
            </a:r>
            <a:r>
              <a:rPr lang="en-US" sz="3769" dirty="0" err="1">
                <a:solidFill>
                  <a:srgbClr val="000000"/>
                </a:solidFill>
                <a:latin typeface="DM Sans"/>
              </a:rPr>
              <a:t>menyimpan</a:t>
            </a:r>
            <a:r>
              <a:rPr lang="en-US" sz="3769" dirty="0">
                <a:solidFill>
                  <a:srgbClr val="000000"/>
                </a:solidFill>
                <a:latin typeface="DM Sans"/>
              </a:rPr>
              <a:t> data, </a:t>
            </a:r>
            <a:r>
              <a:rPr lang="en-US" sz="3769" dirty="0" err="1">
                <a:solidFill>
                  <a:srgbClr val="000000"/>
                </a:solidFill>
                <a:latin typeface="DM Sans"/>
              </a:rPr>
              <a:t>sedangkan</a:t>
            </a:r>
            <a:r>
              <a:rPr lang="en-US" sz="3769" dirty="0">
                <a:solidFill>
                  <a:srgbClr val="000000"/>
                </a:solidFill>
                <a:latin typeface="DM Sans"/>
              </a:rPr>
              <a:t> </a:t>
            </a:r>
            <a:r>
              <a:rPr lang="en-US" sz="3769" dirty="0" err="1">
                <a:solidFill>
                  <a:srgbClr val="000000"/>
                </a:solidFill>
                <a:latin typeface="DM Sans"/>
              </a:rPr>
              <a:t>tipe</a:t>
            </a:r>
            <a:r>
              <a:rPr lang="en-US" sz="3769" dirty="0">
                <a:solidFill>
                  <a:srgbClr val="000000"/>
                </a:solidFill>
                <a:latin typeface="DM Sans"/>
              </a:rPr>
              <a:t> data </a:t>
            </a:r>
            <a:r>
              <a:rPr lang="en-US" sz="3769" dirty="0" err="1">
                <a:solidFill>
                  <a:srgbClr val="000000"/>
                </a:solidFill>
                <a:latin typeface="DM Sans"/>
              </a:rPr>
              <a:t>adalah</a:t>
            </a:r>
            <a:r>
              <a:rPr lang="en-US" sz="3769" dirty="0">
                <a:solidFill>
                  <a:srgbClr val="000000"/>
                </a:solidFill>
                <a:latin typeface="DM Sans"/>
              </a:rPr>
              <a:t> </a:t>
            </a:r>
            <a:r>
              <a:rPr lang="en-US" sz="3769" dirty="0" err="1">
                <a:solidFill>
                  <a:srgbClr val="000000"/>
                </a:solidFill>
                <a:latin typeface="DM Sans"/>
              </a:rPr>
              <a:t>Jenis</a:t>
            </a:r>
            <a:r>
              <a:rPr lang="en-US" sz="3769" dirty="0">
                <a:solidFill>
                  <a:srgbClr val="000000"/>
                </a:solidFill>
                <a:latin typeface="DM Sans"/>
              </a:rPr>
              <a:t> data yang </a:t>
            </a:r>
            <a:r>
              <a:rPr lang="en-US" sz="3769" dirty="0" err="1">
                <a:solidFill>
                  <a:srgbClr val="000000"/>
                </a:solidFill>
                <a:latin typeface="DM Sans"/>
              </a:rPr>
              <a:t>terseimpan</a:t>
            </a:r>
            <a:r>
              <a:rPr lang="en-US" sz="3769" dirty="0">
                <a:solidFill>
                  <a:srgbClr val="000000"/>
                </a:solidFill>
                <a:latin typeface="DM Sans"/>
              </a:rPr>
              <a:t> </a:t>
            </a:r>
            <a:r>
              <a:rPr lang="en-US" sz="3769" dirty="0" err="1">
                <a:solidFill>
                  <a:srgbClr val="000000"/>
                </a:solidFill>
                <a:latin typeface="DM Sans"/>
              </a:rPr>
              <a:t>dalam</a:t>
            </a:r>
            <a:r>
              <a:rPr lang="en-US" sz="3769" dirty="0">
                <a:solidFill>
                  <a:srgbClr val="000000"/>
                </a:solidFill>
                <a:latin typeface="DM Sans"/>
              </a:rPr>
              <a:t> </a:t>
            </a:r>
            <a:r>
              <a:rPr lang="en-US" sz="3769" dirty="0" err="1">
                <a:solidFill>
                  <a:srgbClr val="000000"/>
                </a:solidFill>
                <a:latin typeface="DM Sans"/>
              </a:rPr>
              <a:t>variabel</a:t>
            </a:r>
            <a:r>
              <a:rPr lang="en-US" sz="3769" dirty="0">
                <a:solidFill>
                  <a:srgbClr val="000000"/>
                </a:solidFill>
                <a:latin typeface="DM Sans"/>
              </a:rPr>
              <a:t>.</a:t>
            </a:r>
          </a:p>
          <a:p>
            <a:pPr marL="813744" lvl="1" indent="-406872">
              <a:lnSpc>
                <a:spcPts val="5276"/>
              </a:lnSpc>
              <a:buFont typeface="Arial"/>
              <a:buChar char="•"/>
            </a:pPr>
            <a:r>
              <a:rPr lang="en-US" sz="3769" dirty="0" err="1">
                <a:solidFill>
                  <a:srgbClr val="000000"/>
                </a:solidFill>
                <a:latin typeface="DM Sans"/>
              </a:rPr>
              <a:t>Variabel</a:t>
            </a:r>
            <a:r>
              <a:rPr lang="en-US" sz="3769" dirty="0">
                <a:solidFill>
                  <a:srgbClr val="000000"/>
                </a:solidFill>
                <a:latin typeface="DM Sans"/>
              </a:rPr>
              <a:t> </a:t>
            </a:r>
            <a:r>
              <a:rPr lang="en-US" sz="3769" dirty="0" err="1">
                <a:solidFill>
                  <a:srgbClr val="000000"/>
                </a:solidFill>
                <a:latin typeface="DM Sans"/>
              </a:rPr>
              <a:t>bersifat</a:t>
            </a:r>
            <a:r>
              <a:rPr lang="en-US" sz="3769" dirty="0">
                <a:solidFill>
                  <a:srgbClr val="000000"/>
                </a:solidFill>
                <a:latin typeface="DM Sans"/>
              </a:rPr>
              <a:t> mutable, </a:t>
            </a:r>
            <a:r>
              <a:rPr lang="en-US" sz="3769" dirty="0" err="1">
                <a:solidFill>
                  <a:srgbClr val="000000"/>
                </a:solidFill>
                <a:latin typeface="DM Sans"/>
              </a:rPr>
              <a:t>artinya</a:t>
            </a:r>
            <a:r>
              <a:rPr lang="en-US" sz="3769" dirty="0">
                <a:solidFill>
                  <a:srgbClr val="000000"/>
                </a:solidFill>
                <a:latin typeface="DM Sans"/>
              </a:rPr>
              <a:t> </a:t>
            </a:r>
            <a:r>
              <a:rPr lang="en-US" sz="3769" dirty="0" err="1">
                <a:solidFill>
                  <a:srgbClr val="000000"/>
                </a:solidFill>
                <a:latin typeface="DM Sans"/>
              </a:rPr>
              <a:t>nilainya</a:t>
            </a:r>
            <a:r>
              <a:rPr lang="en-US" sz="3769" dirty="0">
                <a:solidFill>
                  <a:srgbClr val="000000"/>
                </a:solidFill>
                <a:latin typeface="DM Sans"/>
              </a:rPr>
              <a:t> </a:t>
            </a:r>
            <a:r>
              <a:rPr lang="en-US" sz="3769" dirty="0" err="1">
                <a:solidFill>
                  <a:srgbClr val="000000"/>
                </a:solidFill>
                <a:latin typeface="DM Sans"/>
              </a:rPr>
              <a:t>bisa</a:t>
            </a:r>
            <a:r>
              <a:rPr lang="en-US" sz="3769" dirty="0">
                <a:solidFill>
                  <a:srgbClr val="000000"/>
                </a:solidFill>
                <a:latin typeface="DM Sans"/>
              </a:rPr>
              <a:t> </a:t>
            </a:r>
            <a:r>
              <a:rPr lang="en-US" sz="3769" dirty="0" err="1">
                <a:solidFill>
                  <a:srgbClr val="000000"/>
                </a:solidFill>
                <a:latin typeface="DM Sans"/>
              </a:rPr>
              <a:t>berubah-ubah</a:t>
            </a:r>
            <a:r>
              <a:rPr lang="en-US" sz="3769" dirty="0">
                <a:solidFill>
                  <a:srgbClr val="000000"/>
                </a:solidFill>
                <a:latin typeface="DM Sans"/>
              </a:rPr>
              <a:t>.</a:t>
            </a:r>
          </a:p>
          <a:p>
            <a:pPr algn="ctr">
              <a:lnSpc>
                <a:spcPts val="3986"/>
              </a:lnSpc>
              <a:spcBef>
                <a:spcPct val="0"/>
              </a:spcBef>
            </a:pPr>
            <a:endParaRPr lang="en-US" sz="3769" dirty="0">
              <a:solidFill>
                <a:srgbClr val="000000"/>
              </a:solidFill>
              <a:latin typeface="DM Sans"/>
            </a:endParaRPr>
          </a:p>
          <a:p>
            <a:pPr algn="ctr">
              <a:lnSpc>
                <a:spcPts val="3986"/>
              </a:lnSpc>
              <a:spcBef>
                <a:spcPct val="0"/>
              </a:spcBef>
            </a:pPr>
            <a:endParaRPr lang="en-US" sz="3769" dirty="0">
              <a:solidFill>
                <a:srgbClr val="000000"/>
              </a:solidFill>
              <a:latin typeface="DM Sans"/>
            </a:endParaRPr>
          </a:p>
          <a:p>
            <a:pPr algn="ctr">
              <a:lnSpc>
                <a:spcPts val="3986"/>
              </a:lnSpc>
              <a:spcBef>
                <a:spcPct val="0"/>
              </a:spcBef>
            </a:pPr>
            <a:endParaRPr lang="en-US" sz="3769" dirty="0">
              <a:solidFill>
                <a:srgbClr val="000000"/>
              </a:solidFill>
              <a:latin typeface="DM Sans"/>
            </a:endParaRPr>
          </a:p>
          <a:p>
            <a:pPr algn="ctr">
              <a:lnSpc>
                <a:spcPts val="3986"/>
              </a:lnSpc>
              <a:spcBef>
                <a:spcPct val="0"/>
              </a:spcBef>
            </a:pPr>
            <a:endParaRPr lang="en-US" sz="3769" dirty="0">
              <a:solidFill>
                <a:srgbClr val="000000"/>
              </a:solidFill>
              <a:latin typeface="DM Sans"/>
            </a:endParaRPr>
          </a:p>
        </p:txBody>
      </p:sp>
      <p:pic>
        <p:nvPicPr>
          <p:cNvPr id="9" name="Picture 9"/>
          <p:cNvPicPr>
            <a:picLocks noChangeAspect="1"/>
          </p:cNvPicPr>
          <p:nvPr/>
        </p:nvPicPr>
        <p:blipFill>
          <a:blip r:embed="rId6"/>
          <a:srcRect/>
          <a:stretch>
            <a:fillRect/>
          </a:stretch>
        </p:blipFill>
        <p:spPr>
          <a:xfrm>
            <a:off x="3465070" y="5143500"/>
            <a:ext cx="10684828" cy="4212059"/>
          </a:xfrm>
          <a:prstGeom prst="rect">
            <a:avLst/>
          </a:prstGeom>
        </p:spPr>
      </p:pic>
      <p:sp>
        <p:nvSpPr>
          <p:cNvPr id="10" name="TextBox 10"/>
          <p:cNvSpPr txBox="1"/>
          <p:nvPr/>
        </p:nvSpPr>
        <p:spPr>
          <a:xfrm>
            <a:off x="5943600" y="1684392"/>
            <a:ext cx="9564907" cy="564257"/>
          </a:xfrm>
          <a:prstGeom prst="rect">
            <a:avLst/>
          </a:prstGeom>
        </p:spPr>
        <p:txBody>
          <a:bodyPr lIns="0" tIns="0" rIns="0" bIns="0" rtlCol="0" anchor="t">
            <a:spAutoFit/>
          </a:bodyPr>
          <a:lstStyle/>
          <a:p>
            <a:pPr>
              <a:lnSpc>
                <a:spcPts val="4356"/>
              </a:lnSpc>
            </a:pPr>
            <a:r>
              <a:rPr lang="en-US" sz="4356" spc="-43" dirty="0" err="1">
                <a:latin typeface="Comic Sans MS" panose="030F0702030302020204" pitchFamily="66" charset="0"/>
              </a:rPr>
              <a:t>Variabel</a:t>
            </a:r>
            <a:r>
              <a:rPr lang="en-US" sz="4356" spc="-43" dirty="0">
                <a:latin typeface="Comic Sans MS" panose="030F0702030302020204" pitchFamily="66" charset="0"/>
              </a:rPr>
              <a:t> dan </a:t>
            </a:r>
            <a:r>
              <a:rPr lang="en-US" sz="4356" spc="-43" dirty="0" err="1">
                <a:latin typeface="Comic Sans MS" panose="030F0702030302020204" pitchFamily="66" charset="0"/>
              </a:rPr>
              <a:t>Tipe</a:t>
            </a:r>
            <a:r>
              <a:rPr lang="en-US" sz="4356" spc="-43" dirty="0">
                <a:latin typeface="Comic Sans MS" panose="030F0702030302020204" pitchFamily="66" charset="0"/>
              </a:rPr>
              <a:t> Data</a:t>
            </a:r>
          </a:p>
        </p:txBody>
      </p:sp>
      <p:sp>
        <p:nvSpPr>
          <p:cNvPr id="11" name="TextBox 11"/>
          <p:cNvSpPr txBox="1"/>
          <p:nvPr/>
        </p:nvSpPr>
        <p:spPr>
          <a:xfrm>
            <a:off x="961235" y="524702"/>
            <a:ext cx="5239698" cy="868013"/>
          </a:xfrm>
          <a:prstGeom prst="rect">
            <a:avLst/>
          </a:prstGeom>
        </p:spPr>
        <p:txBody>
          <a:bodyPr lIns="0" tIns="0" rIns="0" bIns="0" rtlCol="0" anchor="t">
            <a:spAutoFit/>
          </a:bodyPr>
          <a:lstStyle/>
          <a:p>
            <a:pPr marL="0" lvl="0" indent="0">
              <a:lnSpc>
                <a:spcPts val="6756"/>
              </a:lnSpc>
              <a:spcBef>
                <a:spcPct val="0"/>
              </a:spcBef>
            </a:pPr>
            <a:r>
              <a:rPr lang="en-US" sz="4826">
                <a:solidFill>
                  <a:srgbClr val="FFFFFF"/>
                </a:solidFill>
                <a:latin typeface="Hatton Bold"/>
              </a:rPr>
              <a:t>Python </a:t>
            </a:r>
          </a:p>
        </p:txBody>
      </p:sp>
      <p:sp>
        <p:nvSpPr>
          <p:cNvPr id="12" name="TextBox 12"/>
          <p:cNvSpPr txBox="1"/>
          <p:nvPr/>
        </p:nvSpPr>
        <p:spPr>
          <a:xfrm>
            <a:off x="13583048" y="520078"/>
            <a:ext cx="359701" cy="492833"/>
          </a:xfrm>
          <a:prstGeom prst="rect">
            <a:avLst/>
          </a:prstGeom>
        </p:spPr>
        <p:txBody>
          <a:bodyPr lIns="0" tIns="0" rIns="0" bIns="0" rtlCol="0" anchor="t">
            <a:spAutoFit/>
          </a:bodyPr>
          <a:lstStyle/>
          <a:p>
            <a:pPr marL="0" lvl="0" indent="0" algn="ctr">
              <a:lnSpc>
                <a:spcPts val="3843"/>
              </a:lnSpc>
              <a:spcBef>
                <a:spcPct val="0"/>
              </a:spcBef>
            </a:pPr>
            <a:r>
              <a:rPr lang="en-US" sz="2745">
                <a:solidFill>
                  <a:srgbClr val="FFFFFF"/>
                </a:solidFill>
                <a:latin typeface="Hatton Bold Bold"/>
              </a:rPr>
              <a:t>2</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0">
        <p159:morph option="byObject"/>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 calcmode="lin" valueType="num">
                                      <p:cBhvr>
                                        <p:cTn id="7" dur="500" fill="hold"/>
                                        <p:tgtEl>
                                          <p:spTgt spid="10">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10">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10">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8">
                                            <p:txEl>
                                              <p:pRg st="1" end="1"/>
                                            </p:txEl>
                                          </p:spTgt>
                                        </p:tgtEl>
                                        <p:attrNameLst>
                                          <p:attrName>style.visibility</p:attrName>
                                        </p:attrNameLst>
                                      </p:cBhvr>
                                      <p:to>
                                        <p:strVal val="visible"/>
                                      </p:to>
                                    </p:set>
                                    <p:anim calcmode="lin" valueType="num">
                                      <p:cBhvr>
                                        <p:cTn id="14" dur="500" fill="hold"/>
                                        <p:tgtEl>
                                          <p:spTgt spid="8">
                                            <p:txEl>
                                              <p:pRg st="1" end="1"/>
                                            </p:txEl>
                                          </p:spTgt>
                                        </p:tgtEl>
                                        <p:attrNameLst>
                                          <p:attrName>ppt_w</p:attrName>
                                        </p:attrNameLst>
                                      </p:cBhvr>
                                      <p:tavLst>
                                        <p:tav tm="0">
                                          <p:val>
                                            <p:fltVal val="0"/>
                                          </p:val>
                                        </p:tav>
                                        <p:tav tm="100000">
                                          <p:val>
                                            <p:strVal val="#ppt_w"/>
                                          </p:val>
                                        </p:tav>
                                      </p:tavLst>
                                    </p:anim>
                                    <p:anim calcmode="lin" valueType="num">
                                      <p:cBhvr>
                                        <p:cTn id="15" dur="500" fill="hold"/>
                                        <p:tgtEl>
                                          <p:spTgt spid="8">
                                            <p:txEl>
                                              <p:pRg st="1" end="1"/>
                                            </p:txEl>
                                          </p:spTgt>
                                        </p:tgtEl>
                                        <p:attrNameLst>
                                          <p:attrName>ppt_h</p:attrName>
                                        </p:attrNameLst>
                                      </p:cBhvr>
                                      <p:tavLst>
                                        <p:tav tm="0">
                                          <p:val>
                                            <p:fltVal val="0"/>
                                          </p:val>
                                        </p:tav>
                                        <p:tav tm="100000">
                                          <p:val>
                                            <p:strVal val="#ppt_h"/>
                                          </p:val>
                                        </p:tav>
                                      </p:tavLst>
                                    </p:anim>
                                    <p:animEffect transition="in" filter="fade">
                                      <p:cBhvr>
                                        <p:cTn id="16" dur="500"/>
                                        <p:tgtEl>
                                          <p:spTgt spid="8">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8">
                                            <p:txEl>
                                              <p:pRg st="0" end="0"/>
                                            </p:txEl>
                                          </p:spTgt>
                                        </p:tgtEl>
                                        <p:attrNameLst>
                                          <p:attrName>style.visibility</p:attrName>
                                        </p:attrNameLst>
                                      </p:cBhvr>
                                      <p:to>
                                        <p:strVal val="visible"/>
                                      </p:to>
                                    </p:set>
                                    <p:anim calcmode="lin" valueType="num">
                                      <p:cBhvr>
                                        <p:cTn id="21" dur="500" fill="hold"/>
                                        <p:tgtEl>
                                          <p:spTgt spid="8">
                                            <p:txEl>
                                              <p:pRg st="0" end="0"/>
                                            </p:txEl>
                                          </p:spTgt>
                                        </p:tgtEl>
                                        <p:attrNameLst>
                                          <p:attrName>ppt_w</p:attrName>
                                        </p:attrNameLst>
                                      </p:cBhvr>
                                      <p:tavLst>
                                        <p:tav tm="0">
                                          <p:val>
                                            <p:fltVal val="0"/>
                                          </p:val>
                                        </p:tav>
                                        <p:tav tm="100000">
                                          <p:val>
                                            <p:strVal val="#ppt_w"/>
                                          </p:val>
                                        </p:tav>
                                      </p:tavLst>
                                    </p:anim>
                                    <p:anim calcmode="lin" valueType="num">
                                      <p:cBhvr>
                                        <p:cTn id="22" dur="500" fill="hold"/>
                                        <p:tgtEl>
                                          <p:spTgt spid="8">
                                            <p:txEl>
                                              <p:pRg st="0" end="0"/>
                                            </p:txEl>
                                          </p:spTgt>
                                        </p:tgtEl>
                                        <p:attrNameLst>
                                          <p:attrName>ppt_h</p:attrName>
                                        </p:attrNameLst>
                                      </p:cBhvr>
                                      <p:tavLst>
                                        <p:tav tm="0">
                                          <p:val>
                                            <p:fltVal val="0"/>
                                          </p:val>
                                        </p:tav>
                                        <p:tav tm="100000">
                                          <p:val>
                                            <p:strVal val="#ppt_h"/>
                                          </p:val>
                                        </p:tav>
                                      </p:tavLst>
                                    </p:anim>
                                    <p:animEffect transition="in" filter="fade">
                                      <p:cBhvr>
                                        <p:cTn id="23" dur="500"/>
                                        <p:tgtEl>
                                          <p:spTgt spid="8">
                                            <p:txEl>
                                              <p:pRg st="0" end="0"/>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nodeType="clickEffect">
                                  <p:stCondLst>
                                    <p:cond delay="0"/>
                                  </p:stCondLst>
                                  <p:childTnLst>
                                    <p:set>
                                      <p:cBhvr>
                                        <p:cTn id="27" dur="1" fill="hold">
                                          <p:stCondLst>
                                            <p:cond delay="0"/>
                                          </p:stCondLst>
                                        </p:cTn>
                                        <p:tgtEl>
                                          <p:spTgt spid="9"/>
                                        </p:tgtEl>
                                        <p:attrNameLst>
                                          <p:attrName>style.visibility</p:attrName>
                                        </p:attrNameLst>
                                      </p:cBhvr>
                                      <p:to>
                                        <p:strVal val="visible"/>
                                      </p:to>
                                    </p:set>
                                    <p:anim calcmode="lin" valueType="num">
                                      <p:cBhvr>
                                        <p:cTn id="28" dur="500" fill="hold"/>
                                        <p:tgtEl>
                                          <p:spTgt spid="9"/>
                                        </p:tgtEl>
                                        <p:attrNameLst>
                                          <p:attrName>ppt_w</p:attrName>
                                        </p:attrNameLst>
                                      </p:cBhvr>
                                      <p:tavLst>
                                        <p:tav tm="0">
                                          <p:val>
                                            <p:fltVal val="0"/>
                                          </p:val>
                                        </p:tav>
                                        <p:tav tm="100000">
                                          <p:val>
                                            <p:strVal val="#ppt_w"/>
                                          </p:val>
                                        </p:tav>
                                      </p:tavLst>
                                    </p:anim>
                                    <p:anim calcmode="lin" valueType="num">
                                      <p:cBhvr>
                                        <p:cTn id="29" dur="500" fill="hold"/>
                                        <p:tgtEl>
                                          <p:spTgt spid="9"/>
                                        </p:tgtEl>
                                        <p:attrNameLst>
                                          <p:attrName>ppt_h</p:attrName>
                                        </p:attrNameLst>
                                      </p:cBhvr>
                                      <p:tavLst>
                                        <p:tav tm="0">
                                          <p:val>
                                            <p:fltVal val="0"/>
                                          </p:val>
                                        </p:tav>
                                        <p:tav tm="100000">
                                          <p:val>
                                            <p:strVal val="#ppt_h"/>
                                          </p:val>
                                        </p:tav>
                                      </p:tavLst>
                                    </p:anim>
                                    <p:animEffect transition="in" filter="fade">
                                      <p:cBhvr>
                                        <p:cTn id="3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58434" y="2200146"/>
            <a:ext cx="17027214" cy="7246326"/>
          </a:xfrm>
          <a:prstGeom prst="rect">
            <a:avLst/>
          </a:prstGeom>
          <a:solidFill>
            <a:srgbClr val="E0D2EF"/>
          </a:solidFill>
        </p:spPr>
      </p:sp>
      <p:grpSp>
        <p:nvGrpSpPr>
          <p:cNvPr id="3" name="Group 3"/>
          <p:cNvGrpSpPr/>
          <p:nvPr/>
        </p:nvGrpSpPr>
        <p:grpSpPr>
          <a:xfrm>
            <a:off x="412260" y="8730080"/>
            <a:ext cx="289094" cy="336868"/>
            <a:chOff x="0" y="0"/>
            <a:chExt cx="385459" cy="449158"/>
          </a:xfrm>
        </p:grpSpPr>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0" y="0"/>
              <a:ext cx="385459" cy="449158"/>
            </a:xfrm>
            <a:prstGeom prst="rect">
              <a:avLst/>
            </a:prstGeom>
          </p:spPr>
        </p:pic>
        <p:sp>
          <p:nvSpPr>
            <p:cNvPr id="5" name="AutoShape 5"/>
            <p:cNvSpPr/>
            <p:nvPr/>
          </p:nvSpPr>
          <p:spPr>
            <a:xfrm rot="7860788">
              <a:off x="204643" y="242562"/>
              <a:ext cx="42672" cy="106805"/>
            </a:xfrm>
            <a:prstGeom prst="rect">
              <a:avLst/>
            </a:prstGeom>
            <a:solidFill>
              <a:srgbClr val="FFFFFF"/>
            </a:solidFill>
          </p:spPr>
        </p:sp>
      </p:grpSp>
      <p:pic>
        <p:nvPicPr>
          <p:cNvPr id="6" name="Picture 6"/>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6627306" y="1096962"/>
            <a:ext cx="1263987" cy="1263987"/>
          </a:xfrm>
          <a:prstGeom prst="rect">
            <a:avLst/>
          </a:prstGeom>
        </p:spPr>
      </p:pic>
      <p:pic>
        <p:nvPicPr>
          <p:cNvPr id="7" name="Picture 7"/>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0" y="8898514"/>
            <a:ext cx="1263987" cy="1263987"/>
          </a:xfrm>
          <a:prstGeom prst="rect">
            <a:avLst/>
          </a:prstGeom>
        </p:spPr>
      </p:pic>
      <p:sp>
        <p:nvSpPr>
          <p:cNvPr id="8" name="TextBox 8"/>
          <p:cNvSpPr txBox="1"/>
          <p:nvPr/>
        </p:nvSpPr>
        <p:spPr>
          <a:xfrm>
            <a:off x="1505602" y="3011805"/>
            <a:ext cx="14603764" cy="3196382"/>
          </a:xfrm>
          <a:prstGeom prst="rect">
            <a:avLst/>
          </a:prstGeom>
        </p:spPr>
        <p:txBody>
          <a:bodyPr lIns="0" tIns="0" rIns="0" bIns="0" rtlCol="0" anchor="t">
            <a:spAutoFit/>
          </a:bodyPr>
          <a:lstStyle/>
          <a:p>
            <a:pPr algn="ctr">
              <a:lnSpc>
                <a:spcPts val="4856"/>
              </a:lnSpc>
            </a:pPr>
            <a:r>
              <a:rPr lang="en-US" sz="3469" dirty="0" err="1">
                <a:solidFill>
                  <a:srgbClr val="000000"/>
                </a:solidFill>
                <a:latin typeface="DM Sans"/>
              </a:rPr>
              <a:t>Membuat</a:t>
            </a:r>
            <a:r>
              <a:rPr lang="en-US" sz="3469" dirty="0">
                <a:solidFill>
                  <a:srgbClr val="000000"/>
                </a:solidFill>
                <a:latin typeface="DM Sans"/>
              </a:rPr>
              <a:t> </a:t>
            </a:r>
            <a:r>
              <a:rPr lang="en-US" sz="3469" dirty="0" err="1">
                <a:solidFill>
                  <a:srgbClr val="000000"/>
                </a:solidFill>
                <a:latin typeface="DM Sans"/>
              </a:rPr>
              <a:t>Variabel</a:t>
            </a:r>
            <a:r>
              <a:rPr lang="en-US" sz="3469" dirty="0">
                <a:solidFill>
                  <a:srgbClr val="000000"/>
                </a:solidFill>
                <a:latin typeface="DM Sans"/>
              </a:rPr>
              <a:t> di Python</a:t>
            </a:r>
          </a:p>
          <a:p>
            <a:pPr marL="705797" lvl="1" indent="-352899">
              <a:lnSpc>
                <a:spcPts val="4576"/>
              </a:lnSpc>
              <a:buFont typeface="Arial"/>
              <a:buChar char="•"/>
            </a:pPr>
            <a:r>
              <a:rPr lang="en-US" sz="3269" dirty="0" err="1">
                <a:solidFill>
                  <a:srgbClr val="000000"/>
                </a:solidFill>
                <a:latin typeface="DM Sans"/>
              </a:rPr>
              <a:t>Variabel</a:t>
            </a:r>
            <a:r>
              <a:rPr lang="en-US" sz="3269" dirty="0">
                <a:solidFill>
                  <a:srgbClr val="000000"/>
                </a:solidFill>
                <a:latin typeface="DM Sans"/>
              </a:rPr>
              <a:t> di python </a:t>
            </a:r>
            <a:r>
              <a:rPr lang="en-US" sz="3269" dirty="0" err="1">
                <a:solidFill>
                  <a:srgbClr val="000000"/>
                </a:solidFill>
                <a:latin typeface="DM Sans"/>
              </a:rPr>
              <a:t>dapat</a:t>
            </a:r>
            <a:r>
              <a:rPr lang="en-US" sz="3269" dirty="0">
                <a:solidFill>
                  <a:srgbClr val="000000"/>
                </a:solidFill>
                <a:latin typeface="DM Sans"/>
              </a:rPr>
              <a:t> </a:t>
            </a:r>
            <a:r>
              <a:rPr lang="en-US" sz="3269" dirty="0" err="1">
                <a:solidFill>
                  <a:srgbClr val="000000"/>
                </a:solidFill>
                <a:latin typeface="DM Sans"/>
              </a:rPr>
              <a:t>dibuat</a:t>
            </a:r>
            <a:r>
              <a:rPr lang="en-US" sz="3269" dirty="0">
                <a:solidFill>
                  <a:srgbClr val="000000"/>
                </a:solidFill>
                <a:latin typeface="DM Sans"/>
              </a:rPr>
              <a:t> </a:t>
            </a:r>
            <a:r>
              <a:rPr lang="en-US" sz="3269" dirty="0" err="1">
                <a:solidFill>
                  <a:srgbClr val="000000"/>
                </a:solidFill>
                <a:latin typeface="DM Sans"/>
              </a:rPr>
              <a:t>dengan</a:t>
            </a:r>
            <a:r>
              <a:rPr lang="en-US" sz="3269" dirty="0">
                <a:solidFill>
                  <a:srgbClr val="000000"/>
                </a:solidFill>
                <a:latin typeface="DM Sans"/>
              </a:rPr>
              <a:t> format </a:t>
            </a:r>
            <a:r>
              <a:rPr lang="en-US" sz="3269" dirty="0" err="1">
                <a:solidFill>
                  <a:srgbClr val="000000"/>
                </a:solidFill>
                <a:latin typeface="DM Sans"/>
              </a:rPr>
              <a:t>seperti</a:t>
            </a:r>
            <a:r>
              <a:rPr lang="en-US" sz="3269" dirty="0">
                <a:solidFill>
                  <a:srgbClr val="000000"/>
                </a:solidFill>
                <a:latin typeface="DM Sans"/>
              </a:rPr>
              <a:t> </a:t>
            </a:r>
            <a:r>
              <a:rPr lang="en-US" sz="3269" dirty="0" err="1">
                <a:solidFill>
                  <a:srgbClr val="000000"/>
                </a:solidFill>
                <a:latin typeface="DM Sans"/>
              </a:rPr>
              <a:t>ini</a:t>
            </a:r>
            <a:r>
              <a:rPr lang="en-US" sz="3269" dirty="0">
                <a:solidFill>
                  <a:srgbClr val="000000"/>
                </a:solidFill>
                <a:latin typeface="DM Sans"/>
              </a:rPr>
              <a:t> </a:t>
            </a:r>
          </a:p>
          <a:p>
            <a:pPr algn="ctr">
              <a:lnSpc>
                <a:spcPts val="3986"/>
              </a:lnSpc>
              <a:spcBef>
                <a:spcPct val="0"/>
              </a:spcBef>
            </a:pPr>
            <a:endParaRPr lang="en-US" sz="3269" dirty="0">
              <a:solidFill>
                <a:srgbClr val="000000"/>
              </a:solidFill>
              <a:latin typeface="DM Sans"/>
            </a:endParaRPr>
          </a:p>
          <a:p>
            <a:pPr algn="ctr">
              <a:lnSpc>
                <a:spcPts val="3986"/>
              </a:lnSpc>
              <a:spcBef>
                <a:spcPct val="0"/>
              </a:spcBef>
            </a:pPr>
            <a:endParaRPr lang="en-US" sz="3269" dirty="0">
              <a:solidFill>
                <a:srgbClr val="000000"/>
              </a:solidFill>
              <a:latin typeface="DM Sans"/>
            </a:endParaRPr>
          </a:p>
          <a:p>
            <a:pPr algn="ctr">
              <a:lnSpc>
                <a:spcPts val="3986"/>
              </a:lnSpc>
              <a:spcBef>
                <a:spcPct val="0"/>
              </a:spcBef>
            </a:pPr>
            <a:endParaRPr lang="en-US" sz="3269" dirty="0">
              <a:solidFill>
                <a:srgbClr val="000000"/>
              </a:solidFill>
              <a:latin typeface="DM Sans"/>
            </a:endParaRPr>
          </a:p>
          <a:p>
            <a:pPr algn="ctr">
              <a:lnSpc>
                <a:spcPts val="3986"/>
              </a:lnSpc>
              <a:spcBef>
                <a:spcPct val="0"/>
              </a:spcBef>
            </a:pPr>
            <a:endParaRPr lang="en-US" sz="3269" dirty="0">
              <a:solidFill>
                <a:srgbClr val="000000"/>
              </a:solidFill>
              <a:latin typeface="DM Sans"/>
            </a:endParaRPr>
          </a:p>
        </p:txBody>
      </p:sp>
      <p:pic>
        <p:nvPicPr>
          <p:cNvPr id="9" name="Picture 9"/>
          <p:cNvPicPr>
            <a:picLocks noChangeAspect="1"/>
          </p:cNvPicPr>
          <p:nvPr/>
        </p:nvPicPr>
        <p:blipFill>
          <a:blip r:embed="rId6"/>
          <a:srcRect r="42321"/>
          <a:stretch>
            <a:fillRect/>
          </a:stretch>
        </p:blipFill>
        <p:spPr>
          <a:xfrm>
            <a:off x="3040313" y="4615920"/>
            <a:ext cx="6832976" cy="1055159"/>
          </a:xfrm>
          <a:prstGeom prst="rect">
            <a:avLst/>
          </a:prstGeom>
        </p:spPr>
      </p:pic>
      <p:pic>
        <p:nvPicPr>
          <p:cNvPr id="10" name="Picture 10"/>
          <p:cNvPicPr>
            <a:picLocks noChangeAspect="1"/>
          </p:cNvPicPr>
          <p:nvPr/>
        </p:nvPicPr>
        <p:blipFill>
          <a:blip r:embed="rId7"/>
          <a:srcRect r="42321"/>
          <a:stretch>
            <a:fillRect/>
          </a:stretch>
        </p:blipFill>
        <p:spPr>
          <a:xfrm>
            <a:off x="3040313" y="7162909"/>
            <a:ext cx="6832976" cy="1354920"/>
          </a:xfrm>
          <a:prstGeom prst="rect">
            <a:avLst/>
          </a:prstGeom>
        </p:spPr>
      </p:pic>
      <p:sp>
        <p:nvSpPr>
          <p:cNvPr id="11" name="TextBox 11"/>
          <p:cNvSpPr txBox="1"/>
          <p:nvPr/>
        </p:nvSpPr>
        <p:spPr>
          <a:xfrm>
            <a:off x="5090836" y="2185083"/>
            <a:ext cx="9564907" cy="590739"/>
          </a:xfrm>
          <a:prstGeom prst="rect">
            <a:avLst/>
          </a:prstGeom>
        </p:spPr>
        <p:txBody>
          <a:bodyPr lIns="0" tIns="0" rIns="0" bIns="0" rtlCol="0" anchor="t">
            <a:spAutoFit/>
          </a:bodyPr>
          <a:lstStyle/>
          <a:p>
            <a:pPr>
              <a:lnSpc>
                <a:spcPts val="4356"/>
              </a:lnSpc>
            </a:pPr>
            <a:r>
              <a:rPr lang="en-US" sz="4356" spc="-43" dirty="0" err="1">
                <a:latin typeface="Courier Prime"/>
              </a:rPr>
              <a:t>Variabel</a:t>
            </a:r>
            <a:r>
              <a:rPr lang="en-US" sz="4356" spc="-43" dirty="0">
                <a:latin typeface="Courier Prime"/>
              </a:rPr>
              <a:t> dan </a:t>
            </a:r>
            <a:r>
              <a:rPr lang="en-US" sz="4356" spc="-43" dirty="0" err="1">
                <a:latin typeface="Courier Prime"/>
              </a:rPr>
              <a:t>Tipe</a:t>
            </a:r>
            <a:r>
              <a:rPr lang="en-US" sz="4356" spc="-43" dirty="0">
                <a:latin typeface="Courier Prime"/>
              </a:rPr>
              <a:t> Data</a:t>
            </a:r>
          </a:p>
        </p:txBody>
      </p:sp>
      <p:sp>
        <p:nvSpPr>
          <p:cNvPr id="12" name="TextBox 12"/>
          <p:cNvSpPr txBox="1"/>
          <p:nvPr/>
        </p:nvSpPr>
        <p:spPr>
          <a:xfrm>
            <a:off x="961235" y="524702"/>
            <a:ext cx="5239698" cy="868013"/>
          </a:xfrm>
          <a:prstGeom prst="rect">
            <a:avLst/>
          </a:prstGeom>
        </p:spPr>
        <p:txBody>
          <a:bodyPr lIns="0" tIns="0" rIns="0" bIns="0" rtlCol="0" anchor="t">
            <a:spAutoFit/>
          </a:bodyPr>
          <a:lstStyle/>
          <a:p>
            <a:pPr marL="0" lvl="0" indent="0">
              <a:lnSpc>
                <a:spcPts val="6756"/>
              </a:lnSpc>
              <a:spcBef>
                <a:spcPct val="0"/>
              </a:spcBef>
            </a:pPr>
            <a:r>
              <a:rPr lang="en-US" sz="4826">
                <a:solidFill>
                  <a:srgbClr val="FFFFFF"/>
                </a:solidFill>
                <a:latin typeface="Hatton Bold"/>
              </a:rPr>
              <a:t>Python </a:t>
            </a:r>
          </a:p>
        </p:txBody>
      </p:sp>
      <p:sp>
        <p:nvSpPr>
          <p:cNvPr id="13" name="TextBox 13"/>
          <p:cNvSpPr txBox="1"/>
          <p:nvPr/>
        </p:nvSpPr>
        <p:spPr>
          <a:xfrm>
            <a:off x="13583048" y="520078"/>
            <a:ext cx="359701" cy="492833"/>
          </a:xfrm>
          <a:prstGeom prst="rect">
            <a:avLst/>
          </a:prstGeom>
        </p:spPr>
        <p:txBody>
          <a:bodyPr lIns="0" tIns="0" rIns="0" bIns="0" rtlCol="0" anchor="t">
            <a:spAutoFit/>
          </a:bodyPr>
          <a:lstStyle/>
          <a:p>
            <a:pPr marL="0" lvl="0" indent="0" algn="ctr">
              <a:lnSpc>
                <a:spcPts val="3843"/>
              </a:lnSpc>
              <a:spcBef>
                <a:spcPct val="0"/>
              </a:spcBef>
            </a:pPr>
            <a:r>
              <a:rPr lang="en-US" sz="2745">
                <a:solidFill>
                  <a:srgbClr val="FFFFFF"/>
                </a:solidFill>
                <a:latin typeface="Hatton Bold Bold"/>
              </a:rPr>
              <a:t>2</a:t>
            </a:r>
          </a:p>
        </p:txBody>
      </p:sp>
      <p:sp>
        <p:nvSpPr>
          <p:cNvPr id="14" name="TextBox 14"/>
          <p:cNvSpPr txBox="1"/>
          <p:nvPr/>
        </p:nvSpPr>
        <p:spPr>
          <a:xfrm>
            <a:off x="1505602" y="5901164"/>
            <a:ext cx="14680746" cy="547370"/>
          </a:xfrm>
          <a:prstGeom prst="rect">
            <a:avLst/>
          </a:prstGeom>
        </p:spPr>
        <p:txBody>
          <a:bodyPr lIns="0" tIns="0" rIns="0" bIns="0" rtlCol="0" anchor="t">
            <a:spAutoFit/>
          </a:bodyPr>
          <a:lstStyle/>
          <a:p>
            <a:pPr marL="690881" lvl="1" indent="-345440">
              <a:lnSpc>
                <a:spcPts val="4480"/>
              </a:lnSpc>
              <a:buFont typeface="Arial"/>
              <a:buChar char="•"/>
            </a:pPr>
            <a:r>
              <a:rPr lang="en-US" sz="3200" dirty="0" err="1">
                <a:solidFill>
                  <a:srgbClr val="000000"/>
                </a:solidFill>
                <a:latin typeface="DM Sans"/>
              </a:rPr>
              <a:t>Kemudian</a:t>
            </a:r>
            <a:r>
              <a:rPr lang="en-US" sz="3200" dirty="0">
                <a:solidFill>
                  <a:srgbClr val="000000"/>
                </a:solidFill>
                <a:latin typeface="DM Sans"/>
              </a:rPr>
              <a:t> </a:t>
            </a:r>
            <a:r>
              <a:rPr lang="en-US" sz="3200" dirty="0" err="1">
                <a:solidFill>
                  <a:srgbClr val="000000"/>
                </a:solidFill>
                <a:latin typeface="DM Sans"/>
              </a:rPr>
              <a:t>untuk</a:t>
            </a:r>
            <a:r>
              <a:rPr lang="en-US" sz="3200" dirty="0">
                <a:solidFill>
                  <a:srgbClr val="000000"/>
                </a:solidFill>
                <a:latin typeface="DM Sans"/>
              </a:rPr>
              <a:t> </a:t>
            </a:r>
            <a:r>
              <a:rPr lang="en-US" sz="3200" dirty="0" err="1">
                <a:solidFill>
                  <a:srgbClr val="000000"/>
                </a:solidFill>
                <a:latin typeface="DM Sans"/>
              </a:rPr>
              <a:t>melihat</a:t>
            </a:r>
            <a:r>
              <a:rPr lang="en-US" sz="3200" dirty="0">
                <a:solidFill>
                  <a:srgbClr val="000000"/>
                </a:solidFill>
                <a:latin typeface="DM Sans"/>
              </a:rPr>
              <a:t> </a:t>
            </a:r>
            <a:r>
              <a:rPr lang="en-US" sz="3200" dirty="0" err="1">
                <a:solidFill>
                  <a:srgbClr val="000000"/>
                </a:solidFill>
                <a:latin typeface="DM Sans"/>
              </a:rPr>
              <a:t>isi</a:t>
            </a:r>
            <a:r>
              <a:rPr lang="en-US" sz="3200" dirty="0">
                <a:solidFill>
                  <a:srgbClr val="000000"/>
                </a:solidFill>
                <a:latin typeface="DM Sans"/>
              </a:rPr>
              <a:t> </a:t>
            </a:r>
            <a:r>
              <a:rPr lang="en-US" sz="3200" dirty="0" err="1">
                <a:solidFill>
                  <a:srgbClr val="000000"/>
                </a:solidFill>
                <a:latin typeface="DM Sans"/>
              </a:rPr>
              <a:t>variabel</a:t>
            </a:r>
            <a:r>
              <a:rPr lang="en-US" sz="3200" dirty="0">
                <a:solidFill>
                  <a:srgbClr val="000000"/>
                </a:solidFill>
                <a:latin typeface="DM Sans"/>
              </a:rPr>
              <a:t>, </a:t>
            </a:r>
            <a:r>
              <a:rPr lang="en-US" sz="3200" dirty="0" err="1">
                <a:solidFill>
                  <a:srgbClr val="000000"/>
                </a:solidFill>
                <a:latin typeface="DM Sans"/>
              </a:rPr>
              <a:t>kita</a:t>
            </a:r>
            <a:r>
              <a:rPr lang="en-US" sz="3200" dirty="0">
                <a:solidFill>
                  <a:srgbClr val="000000"/>
                </a:solidFill>
                <a:latin typeface="DM Sans"/>
              </a:rPr>
              <a:t> </a:t>
            </a:r>
            <a:r>
              <a:rPr lang="en-US" sz="3200" dirty="0" err="1">
                <a:solidFill>
                  <a:srgbClr val="000000"/>
                </a:solidFill>
                <a:latin typeface="DM Sans"/>
              </a:rPr>
              <a:t>dapat</a:t>
            </a:r>
            <a:r>
              <a:rPr lang="en-US" sz="3200" dirty="0">
                <a:solidFill>
                  <a:srgbClr val="000000"/>
                </a:solidFill>
                <a:latin typeface="DM Sans"/>
              </a:rPr>
              <a:t> </a:t>
            </a:r>
            <a:r>
              <a:rPr lang="en-US" sz="3200" dirty="0" err="1">
                <a:solidFill>
                  <a:srgbClr val="000000"/>
                </a:solidFill>
                <a:latin typeface="DM Sans"/>
              </a:rPr>
              <a:t>menggunakan</a:t>
            </a:r>
            <a:r>
              <a:rPr lang="en-US" sz="3200" dirty="0">
                <a:solidFill>
                  <a:srgbClr val="000000"/>
                </a:solidFill>
                <a:latin typeface="DM Sans"/>
              </a:rPr>
              <a:t> </a:t>
            </a:r>
            <a:r>
              <a:rPr lang="en-US" sz="3200" dirty="0" err="1">
                <a:solidFill>
                  <a:srgbClr val="000000"/>
                </a:solidFill>
                <a:latin typeface="DM Sans"/>
              </a:rPr>
              <a:t>fungsi</a:t>
            </a:r>
            <a:r>
              <a:rPr lang="en-US" sz="3200" dirty="0">
                <a:solidFill>
                  <a:srgbClr val="000000"/>
                </a:solidFill>
                <a:latin typeface="DM Sans"/>
              </a:rPr>
              <a:t>  print. </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0">
        <p159:morph option="byObject"/>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 calcmode="lin" valueType="num">
                                      <p:cBhvr>
                                        <p:cTn id="7" dur="500" fill="hold"/>
                                        <p:tgtEl>
                                          <p:spTgt spid="11">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11">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11">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8">
                                            <p:txEl>
                                              <p:pRg st="0" end="0"/>
                                            </p:txEl>
                                          </p:spTgt>
                                        </p:tgtEl>
                                        <p:attrNameLst>
                                          <p:attrName>style.visibility</p:attrName>
                                        </p:attrNameLst>
                                      </p:cBhvr>
                                      <p:to>
                                        <p:strVal val="visible"/>
                                      </p:to>
                                    </p:set>
                                    <p:anim calcmode="lin" valueType="num">
                                      <p:cBhvr>
                                        <p:cTn id="14" dur="500" fill="hold"/>
                                        <p:tgtEl>
                                          <p:spTgt spid="8">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8">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8">
                                            <p:txEl>
                                              <p:pRg st="0" end="0"/>
                                            </p:txEl>
                                          </p:spTgt>
                                        </p:tgtEl>
                                      </p:cBhvr>
                                    </p:animEffect>
                                  </p:childTnLst>
                                </p:cTn>
                              </p:par>
                              <p:par>
                                <p:cTn id="17" presetID="53" presetClass="entr" presetSubtype="16" fill="hold" nodeType="withEffect">
                                  <p:stCondLst>
                                    <p:cond delay="0"/>
                                  </p:stCondLst>
                                  <p:childTnLst>
                                    <p:set>
                                      <p:cBhvr>
                                        <p:cTn id="18" dur="1" fill="hold">
                                          <p:stCondLst>
                                            <p:cond delay="0"/>
                                          </p:stCondLst>
                                        </p:cTn>
                                        <p:tgtEl>
                                          <p:spTgt spid="8">
                                            <p:txEl>
                                              <p:pRg st="1" end="1"/>
                                            </p:txEl>
                                          </p:spTgt>
                                        </p:tgtEl>
                                        <p:attrNameLst>
                                          <p:attrName>style.visibility</p:attrName>
                                        </p:attrNameLst>
                                      </p:cBhvr>
                                      <p:to>
                                        <p:strVal val="visible"/>
                                      </p:to>
                                    </p:set>
                                    <p:anim calcmode="lin" valueType="num">
                                      <p:cBhvr>
                                        <p:cTn id="19" dur="500" fill="hold"/>
                                        <p:tgtEl>
                                          <p:spTgt spid="8">
                                            <p:txEl>
                                              <p:pRg st="1" end="1"/>
                                            </p:txEl>
                                          </p:spTgt>
                                        </p:tgtEl>
                                        <p:attrNameLst>
                                          <p:attrName>ppt_w</p:attrName>
                                        </p:attrNameLst>
                                      </p:cBhvr>
                                      <p:tavLst>
                                        <p:tav tm="0">
                                          <p:val>
                                            <p:fltVal val="0"/>
                                          </p:val>
                                        </p:tav>
                                        <p:tav tm="100000">
                                          <p:val>
                                            <p:strVal val="#ppt_w"/>
                                          </p:val>
                                        </p:tav>
                                      </p:tavLst>
                                    </p:anim>
                                    <p:anim calcmode="lin" valueType="num">
                                      <p:cBhvr>
                                        <p:cTn id="20" dur="500" fill="hold"/>
                                        <p:tgtEl>
                                          <p:spTgt spid="8">
                                            <p:txEl>
                                              <p:pRg st="1" end="1"/>
                                            </p:txEl>
                                          </p:spTgt>
                                        </p:tgtEl>
                                        <p:attrNameLst>
                                          <p:attrName>ppt_h</p:attrName>
                                        </p:attrNameLst>
                                      </p:cBhvr>
                                      <p:tavLst>
                                        <p:tav tm="0">
                                          <p:val>
                                            <p:fltVal val="0"/>
                                          </p:val>
                                        </p:tav>
                                        <p:tav tm="100000">
                                          <p:val>
                                            <p:strVal val="#ppt_h"/>
                                          </p:val>
                                        </p:tav>
                                      </p:tavLst>
                                    </p:anim>
                                    <p:animEffect transition="in" filter="fade">
                                      <p:cBhvr>
                                        <p:cTn id="21" dur="500"/>
                                        <p:tgtEl>
                                          <p:spTgt spid="8">
                                            <p:txEl>
                                              <p:pRg st="1" end="1"/>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9"/>
                                        </p:tgtEl>
                                        <p:attrNameLst>
                                          <p:attrName>style.visibility</p:attrName>
                                        </p:attrNameLst>
                                      </p:cBhvr>
                                      <p:to>
                                        <p:strVal val="visible"/>
                                      </p:to>
                                    </p:set>
                                    <p:anim calcmode="lin" valueType="num">
                                      <p:cBhvr>
                                        <p:cTn id="26" dur="500" fill="hold"/>
                                        <p:tgtEl>
                                          <p:spTgt spid="9"/>
                                        </p:tgtEl>
                                        <p:attrNameLst>
                                          <p:attrName>ppt_w</p:attrName>
                                        </p:attrNameLst>
                                      </p:cBhvr>
                                      <p:tavLst>
                                        <p:tav tm="0">
                                          <p:val>
                                            <p:fltVal val="0"/>
                                          </p:val>
                                        </p:tav>
                                        <p:tav tm="100000">
                                          <p:val>
                                            <p:strVal val="#ppt_w"/>
                                          </p:val>
                                        </p:tav>
                                      </p:tavLst>
                                    </p:anim>
                                    <p:anim calcmode="lin" valueType="num">
                                      <p:cBhvr>
                                        <p:cTn id="27" dur="500" fill="hold"/>
                                        <p:tgtEl>
                                          <p:spTgt spid="9"/>
                                        </p:tgtEl>
                                        <p:attrNameLst>
                                          <p:attrName>ppt_h</p:attrName>
                                        </p:attrNameLst>
                                      </p:cBhvr>
                                      <p:tavLst>
                                        <p:tav tm="0">
                                          <p:val>
                                            <p:fltVal val="0"/>
                                          </p:val>
                                        </p:tav>
                                        <p:tav tm="100000">
                                          <p:val>
                                            <p:strVal val="#ppt_h"/>
                                          </p:val>
                                        </p:tav>
                                      </p:tavLst>
                                    </p:anim>
                                    <p:animEffect transition="in" filter="fade">
                                      <p:cBhvr>
                                        <p:cTn id="28" dur="500"/>
                                        <p:tgtEl>
                                          <p:spTgt spid="9"/>
                                        </p:tgtEl>
                                      </p:cBhvr>
                                    </p:animEffect>
                                  </p:childTnLst>
                                </p:cTn>
                              </p:par>
                            </p:childTnLst>
                          </p:cTn>
                        </p:par>
                      </p:childTnLst>
                    </p:cTn>
                  </p:par>
                  <p:par>
                    <p:cTn id="29" fill="hold">
                      <p:stCondLst>
                        <p:cond delay="indefinite"/>
                      </p:stCondLst>
                      <p:childTnLst>
                        <p:par>
                          <p:cTn id="30" fill="hold">
                            <p:stCondLst>
                              <p:cond delay="0"/>
                            </p:stCondLst>
                            <p:childTnLst>
                              <p:par>
                                <p:cTn id="31" presetID="53" presetClass="entr" presetSubtype="16" fill="hold" grpId="0" nodeType="clickEffect">
                                  <p:stCondLst>
                                    <p:cond delay="0"/>
                                  </p:stCondLst>
                                  <p:childTnLst>
                                    <p:set>
                                      <p:cBhvr>
                                        <p:cTn id="32" dur="1" fill="hold">
                                          <p:stCondLst>
                                            <p:cond delay="0"/>
                                          </p:stCondLst>
                                        </p:cTn>
                                        <p:tgtEl>
                                          <p:spTgt spid="14"/>
                                        </p:tgtEl>
                                        <p:attrNameLst>
                                          <p:attrName>style.visibility</p:attrName>
                                        </p:attrNameLst>
                                      </p:cBhvr>
                                      <p:to>
                                        <p:strVal val="visible"/>
                                      </p:to>
                                    </p:set>
                                    <p:anim calcmode="lin" valueType="num">
                                      <p:cBhvr>
                                        <p:cTn id="33" dur="500" fill="hold"/>
                                        <p:tgtEl>
                                          <p:spTgt spid="14"/>
                                        </p:tgtEl>
                                        <p:attrNameLst>
                                          <p:attrName>ppt_w</p:attrName>
                                        </p:attrNameLst>
                                      </p:cBhvr>
                                      <p:tavLst>
                                        <p:tav tm="0">
                                          <p:val>
                                            <p:fltVal val="0"/>
                                          </p:val>
                                        </p:tav>
                                        <p:tav tm="100000">
                                          <p:val>
                                            <p:strVal val="#ppt_w"/>
                                          </p:val>
                                        </p:tav>
                                      </p:tavLst>
                                    </p:anim>
                                    <p:anim calcmode="lin" valueType="num">
                                      <p:cBhvr>
                                        <p:cTn id="34" dur="500" fill="hold"/>
                                        <p:tgtEl>
                                          <p:spTgt spid="14"/>
                                        </p:tgtEl>
                                        <p:attrNameLst>
                                          <p:attrName>ppt_h</p:attrName>
                                        </p:attrNameLst>
                                      </p:cBhvr>
                                      <p:tavLst>
                                        <p:tav tm="0">
                                          <p:val>
                                            <p:fltVal val="0"/>
                                          </p:val>
                                        </p:tav>
                                        <p:tav tm="100000">
                                          <p:val>
                                            <p:strVal val="#ppt_h"/>
                                          </p:val>
                                        </p:tav>
                                      </p:tavLst>
                                    </p:anim>
                                    <p:animEffect transition="in" filter="fade">
                                      <p:cBhvr>
                                        <p:cTn id="35" dur="500"/>
                                        <p:tgtEl>
                                          <p:spTgt spid="14"/>
                                        </p:tgtEl>
                                      </p:cBhvr>
                                    </p:animEffect>
                                  </p:childTnLst>
                                </p:cTn>
                              </p:par>
                            </p:childTnLst>
                          </p:cTn>
                        </p:par>
                      </p:childTnLst>
                    </p:cTn>
                  </p:par>
                  <p:par>
                    <p:cTn id="36" fill="hold">
                      <p:stCondLst>
                        <p:cond delay="indefinite"/>
                      </p:stCondLst>
                      <p:childTnLst>
                        <p:par>
                          <p:cTn id="37" fill="hold">
                            <p:stCondLst>
                              <p:cond delay="0"/>
                            </p:stCondLst>
                            <p:childTnLst>
                              <p:par>
                                <p:cTn id="38" presetID="53" presetClass="entr" presetSubtype="16" fill="hold" nodeType="clickEffect">
                                  <p:stCondLst>
                                    <p:cond delay="0"/>
                                  </p:stCondLst>
                                  <p:childTnLst>
                                    <p:set>
                                      <p:cBhvr>
                                        <p:cTn id="39" dur="1" fill="hold">
                                          <p:stCondLst>
                                            <p:cond delay="0"/>
                                          </p:stCondLst>
                                        </p:cTn>
                                        <p:tgtEl>
                                          <p:spTgt spid="10"/>
                                        </p:tgtEl>
                                        <p:attrNameLst>
                                          <p:attrName>style.visibility</p:attrName>
                                        </p:attrNameLst>
                                      </p:cBhvr>
                                      <p:to>
                                        <p:strVal val="visible"/>
                                      </p:to>
                                    </p:set>
                                    <p:anim calcmode="lin" valueType="num">
                                      <p:cBhvr>
                                        <p:cTn id="40" dur="500" fill="hold"/>
                                        <p:tgtEl>
                                          <p:spTgt spid="10"/>
                                        </p:tgtEl>
                                        <p:attrNameLst>
                                          <p:attrName>ppt_w</p:attrName>
                                        </p:attrNameLst>
                                      </p:cBhvr>
                                      <p:tavLst>
                                        <p:tav tm="0">
                                          <p:val>
                                            <p:fltVal val="0"/>
                                          </p:val>
                                        </p:tav>
                                        <p:tav tm="100000">
                                          <p:val>
                                            <p:strVal val="#ppt_w"/>
                                          </p:val>
                                        </p:tav>
                                      </p:tavLst>
                                    </p:anim>
                                    <p:anim calcmode="lin" valueType="num">
                                      <p:cBhvr>
                                        <p:cTn id="41" dur="500" fill="hold"/>
                                        <p:tgtEl>
                                          <p:spTgt spid="10"/>
                                        </p:tgtEl>
                                        <p:attrNameLst>
                                          <p:attrName>ppt_h</p:attrName>
                                        </p:attrNameLst>
                                      </p:cBhvr>
                                      <p:tavLst>
                                        <p:tav tm="0">
                                          <p:val>
                                            <p:fltVal val="0"/>
                                          </p:val>
                                        </p:tav>
                                        <p:tav tm="100000">
                                          <p:val>
                                            <p:strVal val="#ppt_h"/>
                                          </p:val>
                                        </p:tav>
                                      </p:tavLst>
                                    </p:anim>
                                    <p:animEffect transition="in" filter="fade">
                                      <p:cBhvr>
                                        <p:cTn id="4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32086" y="2239154"/>
            <a:ext cx="17027214" cy="7246326"/>
          </a:xfrm>
          <a:prstGeom prst="rect">
            <a:avLst/>
          </a:prstGeom>
          <a:solidFill>
            <a:srgbClr val="E0D2EF"/>
          </a:solidFill>
          <a:ln>
            <a:noFill/>
          </a:ln>
        </p:spPr>
      </p:sp>
      <p:grpSp>
        <p:nvGrpSpPr>
          <p:cNvPr id="3" name="Group 3"/>
          <p:cNvGrpSpPr/>
          <p:nvPr/>
        </p:nvGrpSpPr>
        <p:grpSpPr>
          <a:xfrm>
            <a:off x="412260" y="8730080"/>
            <a:ext cx="289094" cy="336868"/>
            <a:chOff x="0" y="0"/>
            <a:chExt cx="385459" cy="449158"/>
          </a:xfrm>
        </p:grpSpPr>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0" y="0"/>
              <a:ext cx="385459" cy="449158"/>
            </a:xfrm>
            <a:prstGeom prst="rect">
              <a:avLst/>
            </a:prstGeom>
          </p:spPr>
        </p:pic>
        <p:sp>
          <p:nvSpPr>
            <p:cNvPr id="5" name="AutoShape 5"/>
            <p:cNvSpPr/>
            <p:nvPr/>
          </p:nvSpPr>
          <p:spPr>
            <a:xfrm rot="7860788">
              <a:off x="204643" y="242562"/>
              <a:ext cx="42672" cy="106805"/>
            </a:xfrm>
            <a:prstGeom prst="rect">
              <a:avLst/>
            </a:prstGeom>
            <a:solidFill>
              <a:srgbClr val="FFFFFF"/>
            </a:solidFill>
          </p:spPr>
        </p:sp>
      </p:grpSp>
      <p:pic>
        <p:nvPicPr>
          <p:cNvPr id="6" name="Picture 6"/>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6627306" y="1096962"/>
            <a:ext cx="1263987" cy="1263987"/>
          </a:xfrm>
          <a:prstGeom prst="rect">
            <a:avLst/>
          </a:prstGeom>
        </p:spPr>
      </p:pic>
      <p:pic>
        <p:nvPicPr>
          <p:cNvPr id="7" name="Picture 7"/>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0" y="8898514"/>
            <a:ext cx="1263987" cy="1263987"/>
          </a:xfrm>
          <a:prstGeom prst="rect">
            <a:avLst/>
          </a:prstGeom>
        </p:spPr>
      </p:pic>
      <p:sp>
        <p:nvSpPr>
          <p:cNvPr id="8" name="TextBox 8"/>
          <p:cNvSpPr txBox="1"/>
          <p:nvPr/>
        </p:nvSpPr>
        <p:spPr>
          <a:xfrm>
            <a:off x="1505602" y="3011805"/>
            <a:ext cx="15433194" cy="6482507"/>
          </a:xfrm>
          <a:prstGeom prst="rect">
            <a:avLst/>
          </a:prstGeom>
        </p:spPr>
        <p:txBody>
          <a:bodyPr lIns="0" tIns="0" rIns="0" bIns="0" rtlCol="0" anchor="t">
            <a:spAutoFit/>
          </a:bodyPr>
          <a:lstStyle/>
          <a:p>
            <a:pPr algn="just">
              <a:lnSpc>
                <a:spcPts val="4856"/>
              </a:lnSpc>
            </a:pPr>
            <a:r>
              <a:rPr lang="en-US" sz="3469" dirty="0">
                <a:solidFill>
                  <a:srgbClr val="000000"/>
                </a:solidFill>
                <a:latin typeface="DM Sans"/>
              </a:rPr>
              <a:t>1.Nama </a:t>
            </a:r>
            <a:r>
              <a:rPr lang="en-US" sz="3469" dirty="0" err="1">
                <a:solidFill>
                  <a:srgbClr val="000000"/>
                </a:solidFill>
                <a:latin typeface="DM Sans"/>
              </a:rPr>
              <a:t>variabel</a:t>
            </a:r>
            <a:r>
              <a:rPr lang="en-US" sz="3469" dirty="0">
                <a:solidFill>
                  <a:srgbClr val="000000"/>
                </a:solidFill>
                <a:latin typeface="DM Sans"/>
              </a:rPr>
              <a:t> </a:t>
            </a:r>
            <a:r>
              <a:rPr lang="en-US" sz="3469" dirty="0" err="1">
                <a:solidFill>
                  <a:srgbClr val="000000"/>
                </a:solidFill>
                <a:latin typeface="DM Sans"/>
              </a:rPr>
              <a:t>boleh</a:t>
            </a:r>
            <a:r>
              <a:rPr lang="en-US" sz="3469" dirty="0">
                <a:solidFill>
                  <a:srgbClr val="000000"/>
                </a:solidFill>
                <a:latin typeface="DM Sans"/>
              </a:rPr>
              <a:t> </a:t>
            </a:r>
            <a:r>
              <a:rPr lang="en-US" sz="3469" dirty="0" err="1">
                <a:solidFill>
                  <a:srgbClr val="000000"/>
                </a:solidFill>
                <a:latin typeface="DM Sans Bold"/>
              </a:rPr>
              <a:t>diawali</a:t>
            </a:r>
            <a:r>
              <a:rPr lang="en-US" sz="3469" dirty="0">
                <a:solidFill>
                  <a:srgbClr val="000000"/>
                </a:solidFill>
                <a:latin typeface="DM Sans Bold"/>
              </a:rPr>
              <a:t> </a:t>
            </a:r>
            <a:r>
              <a:rPr lang="en-US" sz="3469" dirty="0" err="1">
                <a:solidFill>
                  <a:srgbClr val="000000"/>
                </a:solidFill>
                <a:latin typeface="DM Sans Bold"/>
              </a:rPr>
              <a:t>menggunakan</a:t>
            </a:r>
            <a:r>
              <a:rPr lang="en-US" sz="3469" dirty="0">
                <a:solidFill>
                  <a:srgbClr val="000000"/>
                </a:solidFill>
                <a:latin typeface="DM Sans Bold"/>
              </a:rPr>
              <a:t> </a:t>
            </a:r>
            <a:r>
              <a:rPr lang="en-US" sz="3469" dirty="0" err="1">
                <a:solidFill>
                  <a:srgbClr val="000000"/>
                </a:solidFill>
                <a:latin typeface="DM Sans Bold"/>
              </a:rPr>
              <a:t>huruf</a:t>
            </a:r>
            <a:r>
              <a:rPr lang="en-US" sz="3469" dirty="0">
                <a:solidFill>
                  <a:srgbClr val="000000"/>
                </a:solidFill>
                <a:latin typeface="DM Sans"/>
              </a:rPr>
              <a:t> </a:t>
            </a:r>
            <a:r>
              <a:rPr lang="en-US" sz="3469" dirty="0" err="1">
                <a:solidFill>
                  <a:srgbClr val="000000"/>
                </a:solidFill>
                <a:latin typeface="DM Sans"/>
              </a:rPr>
              <a:t>atau</a:t>
            </a:r>
            <a:r>
              <a:rPr lang="en-US" sz="3469" dirty="0">
                <a:solidFill>
                  <a:srgbClr val="000000"/>
                </a:solidFill>
                <a:latin typeface="DM Sans"/>
              </a:rPr>
              <a:t> garis </a:t>
            </a:r>
            <a:r>
              <a:rPr lang="en-US" sz="3469" dirty="0" err="1">
                <a:solidFill>
                  <a:srgbClr val="000000"/>
                </a:solidFill>
                <a:latin typeface="DM Sans"/>
              </a:rPr>
              <a:t>bawah</a:t>
            </a:r>
            <a:r>
              <a:rPr lang="en-US" sz="3469" dirty="0">
                <a:solidFill>
                  <a:srgbClr val="000000"/>
                </a:solidFill>
                <a:latin typeface="DM Sans"/>
              </a:rPr>
              <a:t>(_), </a:t>
            </a:r>
            <a:r>
              <a:rPr lang="en-US" sz="3469" dirty="0" err="1">
                <a:solidFill>
                  <a:srgbClr val="000000"/>
                </a:solidFill>
                <a:latin typeface="DM Sans"/>
              </a:rPr>
              <a:t>contoh</a:t>
            </a:r>
            <a:r>
              <a:rPr lang="en-US" sz="3469" dirty="0">
                <a:solidFill>
                  <a:srgbClr val="000000"/>
                </a:solidFill>
                <a:latin typeface="DM Sans"/>
              </a:rPr>
              <a:t> : </a:t>
            </a:r>
            <a:r>
              <a:rPr lang="en-US" sz="3469" dirty="0" err="1">
                <a:solidFill>
                  <a:srgbClr val="000000"/>
                </a:solidFill>
                <a:latin typeface="DM Sans"/>
              </a:rPr>
              <a:t>nama</a:t>
            </a:r>
            <a:r>
              <a:rPr lang="en-US" sz="3469" dirty="0">
                <a:solidFill>
                  <a:srgbClr val="000000"/>
                </a:solidFill>
                <a:latin typeface="DM Sans"/>
              </a:rPr>
              <a:t>, _</a:t>
            </a:r>
            <a:r>
              <a:rPr lang="en-US" sz="3469" dirty="0" err="1">
                <a:solidFill>
                  <a:srgbClr val="000000"/>
                </a:solidFill>
                <a:latin typeface="DM Sans"/>
              </a:rPr>
              <a:t>nama</a:t>
            </a:r>
            <a:r>
              <a:rPr lang="en-US" sz="3469" dirty="0">
                <a:solidFill>
                  <a:srgbClr val="000000"/>
                </a:solidFill>
                <a:latin typeface="DM Sans"/>
              </a:rPr>
              <a:t>, </a:t>
            </a:r>
            <a:r>
              <a:rPr lang="en-US" sz="3469" dirty="0" err="1">
                <a:solidFill>
                  <a:srgbClr val="000000"/>
                </a:solidFill>
                <a:latin typeface="DM Sans"/>
              </a:rPr>
              <a:t>namaKu</a:t>
            </a:r>
            <a:r>
              <a:rPr lang="en-US" sz="3469" dirty="0">
                <a:solidFill>
                  <a:srgbClr val="000000"/>
                </a:solidFill>
                <a:latin typeface="DM Sans"/>
              </a:rPr>
              <a:t>, </a:t>
            </a:r>
            <a:r>
              <a:rPr lang="en-US" sz="3469" dirty="0" err="1">
                <a:solidFill>
                  <a:srgbClr val="000000"/>
                </a:solidFill>
                <a:latin typeface="DM Sans"/>
              </a:rPr>
              <a:t>nama_variable</a:t>
            </a:r>
            <a:r>
              <a:rPr lang="en-US" sz="3469" dirty="0">
                <a:solidFill>
                  <a:srgbClr val="000000"/>
                </a:solidFill>
                <a:latin typeface="DM Sans"/>
              </a:rPr>
              <a:t>.</a:t>
            </a:r>
          </a:p>
          <a:p>
            <a:pPr algn="just">
              <a:lnSpc>
                <a:spcPts val="4856"/>
              </a:lnSpc>
            </a:pPr>
            <a:r>
              <a:rPr lang="en-US" sz="3469" dirty="0">
                <a:solidFill>
                  <a:srgbClr val="000000"/>
                </a:solidFill>
                <a:latin typeface="DM Sans"/>
              </a:rPr>
              <a:t>2.Karakter </a:t>
            </a:r>
            <a:r>
              <a:rPr lang="en-US" sz="3469" dirty="0" err="1">
                <a:solidFill>
                  <a:srgbClr val="000000"/>
                </a:solidFill>
                <a:latin typeface="DM Sans"/>
              </a:rPr>
              <a:t>selanjutnya</a:t>
            </a:r>
            <a:r>
              <a:rPr lang="en-US" sz="3469" dirty="0">
                <a:solidFill>
                  <a:srgbClr val="000000"/>
                </a:solidFill>
                <a:latin typeface="DM Sans"/>
              </a:rPr>
              <a:t> </a:t>
            </a:r>
            <a:r>
              <a:rPr lang="en-US" sz="3469" dirty="0" err="1">
                <a:solidFill>
                  <a:srgbClr val="000000"/>
                </a:solidFill>
                <a:latin typeface="DM Sans"/>
              </a:rPr>
              <a:t>dapat</a:t>
            </a:r>
            <a:r>
              <a:rPr lang="en-US" sz="3469" dirty="0">
                <a:solidFill>
                  <a:srgbClr val="000000"/>
                </a:solidFill>
                <a:latin typeface="DM Sans"/>
              </a:rPr>
              <a:t> </a:t>
            </a:r>
            <a:r>
              <a:rPr lang="en-US" sz="3469" dirty="0" err="1">
                <a:solidFill>
                  <a:srgbClr val="000000"/>
                </a:solidFill>
                <a:latin typeface="DM Sans Bold"/>
              </a:rPr>
              <a:t>berupa</a:t>
            </a:r>
            <a:r>
              <a:rPr lang="en-US" sz="3469" dirty="0">
                <a:solidFill>
                  <a:srgbClr val="000000"/>
                </a:solidFill>
                <a:latin typeface="DM Sans Bold"/>
              </a:rPr>
              <a:t> </a:t>
            </a:r>
            <a:r>
              <a:rPr lang="en-US" sz="3469" dirty="0" err="1">
                <a:solidFill>
                  <a:srgbClr val="000000"/>
                </a:solidFill>
                <a:latin typeface="DM Sans Bold"/>
              </a:rPr>
              <a:t>huruf</a:t>
            </a:r>
            <a:r>
              <a:rPr lang="en-US" sz="3469" dirty="0">
                <a:solidFill>
                  <a:srgbClr val="000000"/>
                </a:solidFill>
                <a:latin typeface="DM Sans"/>
              </a:rPr>
              <a:t>, </a:t>
            </a:r>
            <a:r>
              <a:rPr lang="en-US" sz="3469" dirty="0">
                <a:solidFill>
                  <a:srgbClr val="000000"/>
                </a:solidFill>
                <a:latin typeface="DM Sans Bold"/>
              </a:rPr>
              <a:t>garis </a:t>
            </a:r>
            <a:r>
              <a:rPr lang="en-US" sz="3469" dirty="0" err="1">
                <a:solidFill>
                  <a:srgbClr val="000000"/>
                </a:solidFill>
                <a:latin typeface="DM Sans Bold"/>
              </a:rPr>
              <a:t>bawah</a:t>
            </a:r>
            <a:r>
              <a:rPr lang="en-US" sz="3469" dirty="0">
                <a:solidFill>
                  <a:srgbClr val="000000"/>
                </a:solidFill>
                <a:latin typeface="DM Sans Bold"/>
              </a:rPr>
              <a:t>(_) </a:t>
            </a:r>
            <a:r>
              <a:rPr lang="en-US" sz="3469" dirty="0" err="1">
                <a:solidFill>
                  <a:srgbClr val="000000"/>
                </a:solidFill>
                <a:latin typeface="DM Sans Bold"/>
              </a:rPr>
              <a:t>atau</a:t>
            </a:r>
            <a:r>
              <a:rPr lang="en-US" sz="3469" dirty="0">
                <a:solidFill>
                  <a:srgbClr val="000000"/>
                </a:solidFill>
                <a:latin typeface="DM Sans Bold"/>
              </a:rPr>
              <a:t> </a:t>
            </a:r>
            <a:r>
              <a:rPr lang="en-US" sz="3469" dirty="0" err="1">
                <a:solidFill>
                  <a:srgbClr val="000000"/>
                </a:solidFill>
                <a:latin typeface="DM Sans Bold"/>
              </a:rPr>
              <a:t>angka</a:t>
            </a:r>
            <a:r>
              <a:rPr lang="en-US" sz="3469" dirty="0">
                <a:solidFill>
                  <a:srgbClr val="000000"/>
                </a:solidFill>
                <a:latin typeface="DM Sans"/>
              </a:rPr>
              <a:t>, </a:t>
            </a:r>
            <a:r>
              <a:rPr lang="en-US" sz="3469" dirty="0" err="1">
                <a:solidFill>
                  <a:srgbClr val="000000"/>
                </a:solidFill>
                <a:latin typeface="DM Sans"/>
              </a:rPr>
              <a:t>contoh</a:t>
            </a:r>
            <a:r>
              <a:rPr lang="en-US" sz="3469" dirty="0">
                <a:solidFill>
                  <a:srgbClr val="000000"/>
                </a:solidFill>
                <a:latin typeface="DM Sans"/>
              </a:rPr>
              <a:t> : __</a:t>
            </a:r>
            <a:r>
              <a:rPr lang="en-US" sz="3469" dirty="0" err="1">
                <a:solidFill>
                  <a:srgbClr val="000000"/>
                </a:solidFill>
                <a:latin typeface="DM Sans"/>
              </a:rPr>
              <a:t>nama</a:t>
            </a:r>
            <a:r>
              <a:rPr lang="en-US" sz="3469" dirty="0">
                <a:solidFill>
                  <a:srgbClr val="000000"/>
                </a:solidFill>
                <a:latin typeface="DM Sans"/>
              </a:rPr>
              <a:t>, n1, nilai1.</a:t>
            </a:r>
          </a:p>
          <a:p>
            <a:pPr algn="just">
              <a:lnSpc>
                <a:spcPts val="4856"/>
              </a:lnSpc>
            </a:pPr>
            <a:r>
              <a:rPr lang="en-US" sz="3469" dirty="0">
                <a:solidFill>
                  <a:srgbClr val="000000"/>
                </a:solidFill>
                <a:latin typeface="DM Sans"/>
              </a:rPr>
              <a:t>3. </a:t>
            </a:r>
            <a:r>
              <a:rPr lang="en-US" sz="3469" dirty="0" err="1">
                <a:solidFill>
                  <a:srgbClr val="000000"/>
                </a:solidFill>
                <a:latin typeface="DM Sans"/>
              </a:rPr>
              <a:t>Karakter</a:t>
            </a:r>
            <a:r>
              <a:rPr lang="en-US" sz="3469" dirty="0">
                <a:solidFill>
                  <a:srgbClr val="000000"/>
                </a:solidFill>
                <a:latin typeface="DM Sans"/>
              </a:rPr>
              <a:t> pada </a:t>
            </a:r>
            <a:r>
              <a:rPr lang="en-US" sz="3469" dirty="0" err="1">
                <a:solidFill>
                  <a:srgbClr val="000000"/>
                </a:solidFill>
                <a:latin typeface="DM Sans"/>
              </a:rPr>
              <a:t>nama</a:t>
            </a:r>
            <a:r>
              <a:rPr lang="en-US" sz="3469" dirty="0">
                <a:solidFill>
                  <a:srgbClr val="000000"/>
                </a:solidFill>
                <a:latin typeface="DM Sans"/>
              </a:rPr>
              <a:t> </a:t>
            </a:r>
            <a:r>
              <a:rPr lang="en-US" sz="3469" dirty="0" err="1">
                <a:solidFill>
                  <a:srgbClr val="000000"/>
                </a:solidFill>
                <a:latin typeface="DM Sans"/>
              </a:rPr>
              <a:t>variabel</a:t>
            </a:r>
            <a:r>
              <a:rPr lang="en-US" sz="3469" dirty="0">
                <a:solidFill>
                  <a:srgbClr val="000000"/>
                </a:solidFill>
                <a:latin typeface="DM Sans"/>
              </a:rPr>
              <a:t> </a:t>
            </a:r>
            <a:r>
              <a:rPr lang="en-US" sz="3469" dirty="0" err="1">
                <a:solidFill>
                  <a:srgbClr val="000000"/>
                </a:solidFill>
                <a:latin typeface="DM Sans"/>
              </a:rPr>
              <a:t>bersifat</a:t>
            </a:r>
            <a:r>
              <a:rPr lang="en-US" sz="3469" dirty="0">
                <a:solidFill>
                  <a:srgbClr val="000000"/>
                </a:solidFill>
                <a:latin typeface="DM Sans"/>
              </a:rPr>
              <a:t> </a:t>
            </a:r>
            <a:r>
              <a:rPr lang="en-US" sz="3469" dirty="0" err="1">
                <a:solidFill>
                  <a:srgbClr val="000000"/>
                </a:solidFill>
                <a:latin typeface="DM Sans"/>
              </a:rPr>
              <a:t>sensitif</a:t>
            </a:r>
            <a:r>
              <a:rPr lang="en-US" sz="3469" dirty="0">
                <a:solidFill>
                  <a:srgbClr val="000000"/>
                </a:solidFill>
                <a:latin typeface="DM Sans"/>
              </a:rPr>
              <a:t> (</a:t>
            </a:r>
            <a:r>
              <a:rPr lang="en-US" sz="3469" dirty="0">
                <a:solidFill>
                  <a:srgbClr val="000000"/>
                </a:solidFill>
                <a:latin typeface="DM Sans Italics"/>
              </a:rPr>
              <a:t>case-</a:t>
            </a:r>
            <a:r>
              <a:rPr lang="en-US" sz="3469" dirty="0" err="1">
                <a:solidFill>
                  <a:srgbClr val="000000"/>
                </a:solidFill>
                <a:latin typeface="DM Sans Italics"/>
              </a:rPr>
              <a:t>sensitif</a:t>
            </a:r>
            <a:r>
              <a:rPr lang="en-US" sz="3469" dirty="0">
                <a:solidFill>
                  <a:srgbClr val="000000"/>
                </a:solidFill>
                <a:latin typeface="DM Sans"/>
              </a:rPr>
              <a:t>). </a:t>
            </a:r>
            <a:r>
              <a:rPr lang="en-US" sz="3469" dirty="0" err="1">
                <a:solidFill>
                  <a:srgbClr val="000000"/>
                </a:solidFill>
                <a:latin typeface="DM Sans"/>
              </a:rPr>
              <a:t>Artinya</a:t>
            </a:r>
            <a:r>
              <a:rPr lang="en-US" sz="3469" dirty="0">
                <a:solidFill>
                  <a:srgbClr val="000000"/>
                </a:solidFill>
                <a:latin typeface="DM Sans"/>
              </a:rPr>
              <a:t> </a:t>
            </a:r>
            <a:r>
              <a:rPr lang="en-US" sz="3469" dirty="0" err="1">
                <a:solidFill>
                  <a:srgbClr val="000000"/>
                </a:solidFill>
                <a:latin typeface="DM Sans Bold"/>
              </a:rPr>
              <a:t>huruf</a:t>
            </a:r>
            <a:r>
              <a:rPr lang="en-US" sz="3469" dirty="0">
                <a:solidFill>
                  <a:srgbClr val="000000"/>
                </a:solidFill>
                <a:latin typeface="DM Sans Bold"/>
              </a:rPr>
              <a:t> </a:t>
            </a:r>
            <a:r>
              <a:rPr lang="en-US" sz="3469" dirty="0" err="1">
                <a:solidFill>
                  <a:srgbClr val="000000"/>
                </a:solidFill>
                <a:latin typeface="DM Sans Bold"/>
              </a:rPr>
              <a:t>besar</a:t>
            </a:r>
            <a:r>
              <a:rPr lang="en-US" sz="3469" dirty="0">
                <a:solidFill>
                  <a:srgbClr val="000000"/>
                </a:solidFill>
                <a:latin typeface="DM Sans Bold"/>
              </a:rPr>
              <a:t> dan </a:t>
            </a:r>
            <a:r>
              <a:rPr lang="en-US" sz="3469" dirty="0" err="1">
                <a:solidFill>
                  <a:srgbClr val="000000"/>
                </a:solidFill>
                <a:latin typeface="DM Sans Bold"/>
              </a:rPr>
              <a:t>kecil</a:t>
            </a:r>
            <a:r>
              <a:rPr lang="en-US" sz="3469" dirty="0">
                <a:solidFill>
                  <a:srgbClr val="000000"/>
                </a:solidFill>
                <a:latin typeface="DM Sans Bold"/>
              </a:rPr>
              <a:t> </a:t>
            </a:r>
            <a:r>
              <a:rPr lang="en-US" sz="3469" dirty="0" err="1">
                <a:solidFill>
                  <a:srgbClr val="000000"/>
                </a:solidFill>
                <a:latin typeface="DM Sans Bold"/>
              </a:rPr>
              <a:t>dibedakan</a:t>
            </a:r>
            <a:r>
              <a:rPr lang="en-US" sz="3469" dirty="0">
                <a:solidFill>
                  <a:srgbClr val="000000"/>
                </a:solidFill>
                <a:latin typeface="DM Sans"/>
              </a:rPr>
              <a:t>. </a:t>
            </a:r>
            <a:r>
              <a:rPr lang="en-US" sz="3469" dirty="0" err="1">
                <a:solidFill>
                  <a:srgbClr val="000000"/>
                </a:solidFill>
                <a:latin typeface="DM Sans"/>
              </a:rPr>
              <a:t>Misalnya</a:t>
            </a:r>
            <a:r>
              <a:rPr lang="en-US" sz="3469" dirty="0">
                <a:solidFill>
                  <a:srgbClr val="000000"/>
                </a:solidFill>
                <a:latin typeface="DM Sans"/>
              </a:rPr>
              <a:t>, </a:t>
            </a:r>
            <a:r>
              <a:rPr lang="en-US" sz="3469" dirty="0" err="1">
                <a:solidFill>
                  <a:srgbClr val="000000"/>
                </a:solidFill>
                <a:latin typeface="DM Sans"/>
              </a:rPr>
              <a:t>variabel_ku</a:t>
            </a:r>
            <a:r>
              <a:rPr lang="en-US" sz="3469" dirty="0">
                <a:solidFill>
                  <a:srgbClr val="000000"/>
                </a:solidFill>
                <a:latin typeface="DM Sans"/>
              </a:rPr>
              <a:t> dan </a:t>
            </a:r>
            <a:r>
              <a:rPr lang="en-US" sz="3469" dirty="0" err="1">
                <a:solidFill>
                  <a:srgbClr val="000000"/>
                </a:solidFill>
                <a:latin typeface="DM Sans"/>
              </a:rPr>
              <a:t>variabel_Ku</a:t>
            </a:r>
            <a:r>
              <a:rPr lang="en-US" sz="3469" dirty="0">
                <a:solidFill>
                  <a:srgbClr val="000000"/>
                </a:solidFill>
                <a:latin typeface="DM Sans"/>
              </a:rPr>
              <a:t> </a:t>
            </a:r>
            <a:r>
              <a:rPr lang="en-US" sz="3469" dirty="0" err="1">
                <a:solidFill>
                  <a:srgbClr val="000000"/>
                </a:solidFill>
                <a:latin typeface="DM Sans"/>
              </a:rPr>
              <a:t>dibedakan</a:t>
            </a:r>
            <a:r>
              <a:rPr lang="en-US" sz="3469" dirty="0">
                <a:solidFill>
                  <a:srgbClr val="000000"/>
                </a:solidFill>
                <a:latin typeface="DM Sans"/>
              </a:rPr>
              <a:t>.</a:t>
            </a:r>
          </a:p>
          <a:p>
            <a:pPr algn="just">
              <a:lnSpc>
                <a:spcPts val="4856"/>
              </a:lnSpc>
              <a:spcBef>
                <a:spcPct val="0"/>
              </a:spcBef>
            </a:pPr>
            <a:r>
              <a:rPr lang="en-US" sz="3469" dirty="0">
                <a:solidFill>
                  <a:srgbClr val="000000"/>
                </a:solidFill>
                <a:latin typeface="DM Sans"/>
              </a:rPr>
              <a:t>4.Nama </a:t>
            </a:r>
            <a:r>
              <a:rPr lang="en-US" sz="3469" dirty="0" err="1">
                <a:solidFill>
                  <a:srgbClr val="000000"/>
                </a:solidFill>
                <a:latin typeface="DM Sans"/>
              </a:rPr>
              <a:t>variabel</a:t>
            </a:r>
            <a:r>
              <a:rPr lang="en-US" sz="3469" dirty="0">
                <a:solidFill>
                  <a:srgbClr val="000000"/>
                </a:solidFill>
                <a:latin typeface="DM Sans Bold"/>
              </a:rPr>
              <a:t> </a:t>
            </a:r>
            <a:r>
              <a:rPr lang="en-US" sz="3469" dirty="0" err="1">
                <a:solidFill>
                  <a:srgbClr val="000000"/>
                </a:solidFill>
                <a:latin typeface="DM Sans Bold"/>
              </a:rPr>
              <a:t>tidak</a:t>
            </a:r>
            <a:r>
              <a:rPr lang="en-US" sz="3469" dirty="0">
                <a:solidFill>
                  <a:srgbClr val="000000"/>
                </a:solidFill>
                <a:latin typeface="DM Sans Bold"/>
              </a:rPr>
              <a:t> </a:t>
            </a:r>
            <a:r>
              <a:rPr lang="en-US" sz="3469" dirty="0" err="1">
                <a:solidFill>
                  <a:srgbClr val="000000"/>
                </a:solidFill>
                <a:latin typeface="DM Sans Bold"/>
              </a:rPr>
              <a:t>boleh</a:t>
            </a:r>
            <a:r>
              <a:rPr lang="en-US" sz="3469" dirty="0">
                <a:solidFill>
                  <a:srgbClr val="000000"/>
                </a:solidFill>
                <a:latin typeface="DM Sans Bold"/>
              </a:rPr>
              <a:t> </a:t>
            </a:r>
            <a:r>
              <a:rPr lang="en-US" sz="3469" dirty="0" err="1">
                <a:solidFill>
                  <a:srgbClr val="000000"/>
                </a:solidFill>
                <a:latin typeface="DM Sans Bold"/>
              </a:rPr>
              <a:t>menggunakan</a:t>
            </a:r>
            <a:r>
              <a:rPr lang="en-US" sz="3469" dirty="0">
                <a:solidFill>
                  <a:srgbClr val="000000"/>
                </a:solidFill>
                <a:latin typeface="DM Sans Bold"/>
              </a:rPr>
              <a:t> kata </a:t>
            </a:r>
            <a:r>
              <a:rPr lang="en-US" sz="3469" dirty="0" err="1">
                <a:solidFill>
                  <a:srgbClr val="000000"/>
                </a:solidFill>
                <a:latin typeface="DM Sans Bold"/>
              </a:rPr>
              <a:t>kunci</a:t>
            </a:r>
            <a:r>
              <a:rPr lang="en-US" sz="3469" dirty="0">
                <a:solidFill>
                  <a:srgbClr val="000000"/>
                </a:solidFill>
                <a:latin typeface="DM Sans Bold"/>
              </a:rPr>
              <a:t> yang </a:t>
            </a:r>
            <a:r>
              <a:rPr lang="en-US" sz="3469" dirty="0" err="1">
                <a:solidFill>
                  <a:srgbClr val="000000"/>
                </a:solidFill>
                <a:latin typeface="DM Sans Bold"/>
              </a:rPr>
              <a:t>sudah</a:t>
            </a:r>
            <a:r>
              <a:rPr lang="en-US" sz="3469" dirty="0">
                <a:solidFill>
                  <a:srgbClr val="000000"/>
                </a:solidFill>
                <a:latin typeface="DM Sans Bold"/>
              </a:rPr>
              <a:t> </a:t>
            </a:r>
            <a:r>
              <a:rPr lang="en-US" sz="3469" dirty="0" err="1">
                <a:solidFill>
                  <a:srgbClr val="000000"/>
                </a:solidFill>
                <a:latin typeface="DM Sans Bold"/>
              </a:rPr>
              <a:t>ada</a:t>
            </a:r>
            <a:r>
              <a:rPr lang="en-US" sz="3469" dirty="0">
                <a:solidFill>
                  <a:srgbClr val="000000"/>
                </a:solidFill>
                <a:latin typeface="DM Sans"/>
              </a:rPr>
              <a:t> </a:t>
            </a:r>
            <a:r>
              <a:rPr lang="en-US" sz="3469" dirty="0" err="1">
                <a:solidFill>
                  <a:srgbClr val="000000"/>
                </a:solidFill>
                <a:latin typeface="DM Sans"/>
              </a:rPr>
              <a:t>dalam</a:t>
            </a:r>
            <a:r>
              <a:rPr lang="en-US" sz="3469" dirty="0">
                <a:solidFill>
                  <a:srgbClr val="000000"/>
                </a:solidFill>
                <a:latin typeface="DM Sans"/>
              </a:rPr>
              <a:t> python </a:t>
            </a:r>
            <a:r>
              <a:rPr lang="en-US" sz="3469" dirty="0" err="1">
                <a:solidFill>
                  <a:srgbClr val="000000"/>
                </a:solidFill>
                <a:latin typeface="DM Sans"/>
              </a:rPr>
              <a:t>seperti</a:t>
            </a:r>
            <a:r>
              <a:rPr lang="en-US" sz="3469" dirty="0">
                <a:solidFill>
                  <a:srgbClr val="000000"/>
                </a:solidFill>
                <a:latin typeface="DM Sans"/>
              </a:rPr>
              <a:t> : if, while, for, dan </a:t>
            </a:r>
            <a:r>
              <a:rPr lang="en-US" sz="3469" dirty="0" err="1">
                <a:solidFill>
                  <a:srgbClr val="000000"/>
                </a:solidFill>
                <a:latin typeface="DM Sans"/>
              </a:rPr>
              <a:t>sebagainya</a:t>
            </a:r>
            <a:r>
              <a:rPr lang="en-US" sz="3469" dirty="0">
                <a:solidFill>
                  <a:srgbClr val="000000"/>
                </a:solidFill>
                <a:latin typeface="DM Sans"/>
              </a:rPr>
              <a:t>.</a:t>
            </a:r>
          </a:p>
          <a:p>
            <a:pPr algn="just">
              <a:lnSpc>
                <a:spcPts val="3986"/>
              </a:lnSpc>
              <a:spcBef>
                <a:spcPct val="0"/>
              </a:spcBef>
            </a:pPr>
            <a:endParaRPr lang="en-US" sz="3469" dirty="0">
              <a:solidFill>
                <a:srgbClr val="000000"/>
              </a:solidFill>
              <a:latin typeface="DM Sans"/>
            </a:endParaRPr>
          </a:p>
          <a:p>
            <a:pPr algn="just">
              <a:lnSpc>
                <a:spcPts val="3986"/>
              </a:lnSpc>
              <a:spcBef>
                <a:spcPct val="0"/>
              </a:spcBef>
            </a:pPr>
            <a:endParaRPr lang="en-US" sz="3469" dirty="0">
              <a:solidFill>
                <a:srgbClr val="000000"/>
              </a:solidFill>
              <a:latin typeface="DM Sans"/>
            </a:endParaRPr>
          </a:p>
        </p:txBody>
      </p:sp>
      <p:sp>
        <p:nvSpPr>
          <p:cNvPr id="9" name="TextBox 9"/>
          <p:cNvSpPr txBox="1"/>
          <p:nvPr/>
        </p:nvSpPr>
        <p:spPr>
          <a:xfrm>
            <a:off x="5084101" y="1578022"/>
            <a:ext cx="8858648" cy="577081"/>
          </a:xfrm>
          <a:prstGeom prst="rect">
            <a:avLst/>
          </a:prstGeom>
          <a:ln>
            <a:solidFill>
              <a:schemeClr val="bg1"/>
            </a:solidFill>
          </a:ln>
        </p:spPr>
        <p:txBody>
          <a:bodyPr wrap="square" lIns="0" tIns="0" rIns="0" bIns="0" rtlCol="0" anchor="t">
            <a:spAutoFit/>
          </a:bodyPr>
          <a:lstStyle/>
          <a:p>
            <a:pPr>
              <a:lnSpc>
                <a:spcPts val="4356"/>
              </a:lnSpc>
            </a:pPr>
            <a:r>
              <a:rPr lang="en-US" sz="4000" b="1" spc="-43">
                <a:latin typeface="Courier Prime"/>
              </a:rPr>
              <a:t>Aturan Penulisan Variabel</a:t>
            </a:r>
            <a:endParaRPr lang="en-US" sz="4000" b="1" spc="-43" dirty="0">
              <a:latin typeface="Courier Prime"/>
            </a:endParaRPr>
          </a:p>
        </p:txBody>
      </p:sp>
      <p:sp>
        <p:nvSpPr>
          <p:cNvPr id="10" name="TextBox 10"/>
          <p:cNvSpPr txBox="1"/>
          <p:nvPr/>
        </p:nvSpPr>
        <p:spPr>
          <a:xfrm>
            <a:off x="961235" y="524702"/>
            <a:ext cx="5239698" cy="868013"/>
          </a:xfrm>
          <a:prstGeom prst="rect">
            <a:avLst/>
          </a:prstGeom>
        </p:spPr>
        <p:txBody>
          <a:bodyPr lIns="0" tIns="0" rIns="0" bIns="0" rtlCol="0" anchor="t">
            <a:spAutoFit/>
          </a:bodyPr>
          <a:lstStyle/>
          <a:p>
            <a:pPr marL="0" lvl="0" indent="0">
              <a:lnSpc>
                <a:spcPts val="6756"/>
              </a:lnSpc>
              <a:spcBef>
                <a:spcPct val="0"/>
              </a:spcBef>
            </a:pPr>
            <a:r>
              <a:rPr lang="en-US" sz="4826">
                <a:solidFill>
                  <a:srgbClr val="FFFFFF"/>
                </a:solidFill>
                <a:latin typeface="Hatton Bold"/>
              </a:rPr>
              <a:t>Python </a:t>
            </a:r>
          </a:p>
        </p:txBody>
      </p:sp>
      <p:sp>
        <p:nvSpPr>
          <p:cNvPr id="11" name="TextBox 11"/>
          <p:cNvSpPr txBox="1"/>
          <p:nvPr/>
        </p:nvSpPr>
        <p:spPr>
          <a:xfrm>
            <a:off x="13583048" y="520078"/>
            <a:ext cx="359701" cy="492833"/>
          </a:xfrm>
          <a:prstGeom prst="rect">
            <a:avLst/>
          </a:prstGeom>
        </p:spPr>
        <p:txBody>
          <a:bodyPr lIns="0" tIns="0" rIns="0" bIns="0" rtlCol="0" anchor="t">
            <a:spAutoFit/>
          </a:bodyPr>
          <a:lstStyle/>
          <a:p>
            <a:pPr marL="0" lvl="0" indent="0" algn="ctr">
              <a:lnSpc>
                <a:spcPts val="3843"/>
              </a:lnSpc>
              <a:spcBef>
                <a:spcPct val="0"/>
              </a:spcBef>
            </a:pPr>
            <a:r>
              <a:rPr lang="en-US" sz="2745">
                <a:solidFill>
                  <a:srgbClr val="FFFFFF"/>
                </a:solidFill>
                <a:latin typeface="Hatton Bold Bold"/>
              </a:rPr>
              <a:t>2</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0">
        <p159:morph option="byObject"/>
      </p:transition>
    </mc:Choice>
    <mc:Fallback>
      <p:transition spd="slow" advTm="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6630706">
            <a:off x="12513636" y="4960782"/>
            <a:ext cx="6170840" cy="5980105"/>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6355800" y="1128523"/>
            <a:ext cx="1263987" cy="1263987"/>
          </a:xfrm>
          <a:prstGeom prst="rect">
            <a:avLst/>
          </a:prstGeom>
        </p:spPr>
      </p:pic>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396706" y="8626306"/>
            <a:ext cx="1263987" cy="1263987"/>
          </a:xfrm>
          <a:prstGeom prst="rect">
            <a:avLst/>
          </a:prstGeom>
        </p:spPr>
      </p:pic>
      <p:pic>
        <p:nvPicPr>
          <p:cNvPr id="5" name="Picture 5"/>
          <p:cNvPicPr>
            <a:picLocks noChangeAspect="1"/>
          </p:cNvPicPr>
          <p:nvPr/>
        </p:nvPicPr>
        <p:blipFill>
          <a:blip r:embed="rId6"/>
          <a:srcRect/>
          <a:stretch>
            <a:fillRect/>
          </a:stretch>
        </p:blipFill>
        <p:spPr>
          <a:xfrm>
            <a:off x="4686961" y="3447095"/>
            <a:ext cx="9772878" cy="3392811"/>
          </a:xfrm>
          <a:prstGeom prst="rect">
            <a:avLst/>
          </a:prstGeom>
        </p:spPr>
      </p:pic>
      <p:sp>
        <p:nvSpPr>
          <p:cNvPr id="6" name="TextBox 6"/>
          <p:cNvSpPr txBox="1"/>
          <p:nvPr/>
        </p:nvSpPr>
        <p:spPr>
          <a:xfrm>
            <a:off x="1028700" y="981075"/>
            <a:ext cx="3933043" cy="405765"/>
          </a:xfrm>
          <a:prstGeom prst="rect">
            <a:avLst/>
          </a:prstGeom>
        </p:spPr>
        <p:txBody>
          <a:bodyPr lIns="0" tIns="0" rIns="0" bIns="0" rtlCol="0" anchor="t">
            <a:spAutoFit/>
          </a:bodyPr>
          <a:lstStyle/>
          <a:p>
            <a:pPr marL="0" lvl="0" indent="0">
              <a:lnSpc>
                <a:spcPts val="3359"/>
              </a:lnSpc>
              <a:spcBef>
                <a:spcPct val="0"/>
              </a:spcBef>
            </a:pPr>
            <a:r>
              <a:rPr lang="en-US" sz="2400">
                <a:solidFill>
                  <a:srgbClr val="000000"/>
                </a:solidFill>
                <a:latin typeface="DM Sans"/>
              </a:rPr>
              <a:t>Edunet Compa</a:t>
            </a:r>
            <a:r>
              <a:rPr lang="en-US" sz="2400" u="none">
                <a:solidFill>
                  <a:srgbClr val="000000"/>
                </a:solidFill>
                <a:latin typeface="DM Sans"/>
              </a:rPr>
              <a:t>ny</a:t>
            </a:r>
          </a:p>
        </p:txBody>
      </p:sp>
      <p:sp>
        <p:nvSpPr>
          <p:cNvPr id="7" name="TextBox 7"/>
          <p:cNvSpPr txBox="1"/>
          <p:nvPr/>
        </p:nvSpPr>
        <p:spPr>
          <a:xfrm>
            <a:off x="4740680" y="1680925"/>
            <a:ext cx="9719159" cy="710184"/>
          </a:xfrm>
          <a:prstGeom prst="rect">
            <a:avLst/>
          </a:prstGeom>
        </p:spPr>
        <p:txBody>
          <a:bodyPr lIns="0" tIns="0" rIns="0" bIns="0" rtlCol="0" anchor="t">
            <a:spAutoFit/>
          </a:bodyPr>
          <a:lstStyle/>
          <a:p>
            <a:pPr marL="0" lvl="0" indent="0" algn="ctr">
              <a:lnSpc>
                <a:spcPts val="5567"/>
              </a:lnSpc>
              <a:spcBef>
                <a:spcPct val="0"/>
              </a:spcBef>
            </a:pPr>
            <a:r>
              <a:rPr lang="en-US" sz="4800" spc="-48">
                <a:solidFill>
                  <a:srgbClr val="000000"/>
                </a:solidFill>
                <a:latin typeface="DM Sans Bold"/>
              </a:rPr>
              <a:t>Menghapus Variabel</a:t>
            </a:r>
          </a:p>
        </p:txBody>
      </p:sp>
      <p:sp>
        <p:nvSpPr>
          <p:cNvPr id="8" name="TextBox 8"/>
          <p:cNvSpPr txBox="1"/>
          <p:nvPr/>
        </p:nvSpPr>
        <p:spPr>
          <a:xfrm>
            <a:off x="1422359" y="2611585"/>
            <a:ext cx="16355800" cy="1028700"/>
          </a:xfrm>
          <a:prstGeom prst="rect">
            <a:avLst/>
          </a:prstGeom>
        </p:spPr>
        <p:txBody>
          <a:bodyPr lIns="0" tIns="0" rIns="0" bIns="0" rtlCol="0" anchor="t">
            <a:spAutoFit/>
          </a:bodyPr>
          <a:lstStyle/>
          <a:p>
            <a:pPr marL="647697" lvl="1" indent="-323848">
              <a:lnSpc>
                <a:spcPts val="4199"/>
              </a:lnSpc>
              <a:buFont typeface="Arial"/>
              <a:buChar char="•"/>
            </a:pPr>
            <a:r>
              <a:rPr lang="en-US" sz="2999">
                <a:solidFill>
                  <a:srgbClr val="000000"/>
                </a:solidFill>
                <a:latin typeface="DM Sans"/>
              </a:rPr>
              <a:t>Ketika sebuah variabel tidak dibutuhkan lagi, maka kita bisa menghapusnya dengan fungsi del( ).</a:t>
            </a:r>
          </a:p>
        </p:txBody>
      </p:sp>
      <p:sp>
        <p:nvSpPr>
          <p:cNvPr id="9" name="TextBox 9"/>
          <p:cNvSpPr txBox="1"/>
          <p:nvPr/>
        </p:nvSpPr>
        <p:spPr>
          <a:xfrm>
            <a:off x="1150853" y="7320966"/>
            <a:ext cx="16108447" cy="1621247"/>
          </a:xfrm>
          <a:prstGeom prst="rect">
            <a:avLst/>
          </a:prstGeom>
        </p:spPr>
        <p:txBody>
          <a:bodyPr lIns="0" tIns="0" rIns="0" bIns="0" rtlCol="0" anchor="t">
            <a:spAutoFit/>
          </a:bodyPr>
          <a:lstStyle/>
          <a:p>
            <a:pPr marL="669317" lvl="1" indent="-334658">
              <a:lnSpc>
                <a:spcPts val="4340"/>
              </a:lnSpc>
              <a:buFont typeface="Arial"/>
              <a:buChar char="•"/>
            </a:pPr>
            <a:r>
              <a:rPr lang="en-US" sz="3100">
                <a:solidFill>
                  <a:srgbClr val="000000"/>
                </a:solidFill>
                <a:latin typeface="DM Sans"/>
              </a:rPr>
              <a:t>Pada perintah terakhir, kita akan mandapatkan NamaError. Artinya variabel tidak ada di dalam memori alias sudah dihapus.</a:t>
            </a:r>
          </a:p>
          <a:p>
            <a:pPr>
              <a:lnSpc>
                <a:spcPts val="4340"/>
              </a:lnSpc>
            </a:pPr>
            <a:endParaRPr lang="en-US" sz="3100">
              <a:solidFill>
                <a:srgbClr val="000000"/>
              </a:solidFill>
              <a:latin typeface="DM Sans"/>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0">
        <p159:morph option="byObject"/>
      </p:transition>
    </mc:Choice>
    <mc:Fallback>
      <p:transition spd="slow" advTm="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6630706">
            <a:off x="12513636" y="4960782"/>
            <a:ext cx="6170840" cy="5980105"/>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6355800" y="1128523"/>
            <a:ext cx="1263987" cy="1263987"/>
          </a:xfrm>
          <a:prstGeom prst="rect">
            <a:avLst/>
          </a:prstGeom>
        </p:spPr>
      </p:pic>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396706" y="8626306"/>
            <a:ext cx="1263987" cy="1263987"/>
          </a:xfrm>
          <a:prstGeom prst="rect">
            <a:avLst/>
          </a:prstGeom>
        </p:spPr>
      </p:pic>
      <p:pic>
        <p:nvPicPr>
          <p:cNvPr id="5" name="Picture 5"/>
          <p:cNvPicPr>
            <a:picLocks noChangeAspect="1"/>
          </p:cNvPicPr>
          <p:nvPr/>
        </p:nvPicPr>
        <p:blipFill>
          <a:blip r:embed="rId6"/>
          <a:srcRect r="28276"/>
          <a:stretch>
            <a:fillRect/>
          </a:stretch>
        </p:blipFill>
        <p:spPr>
          <a:xfrm>
            <a:off x="4424731" y="4231438"/>
            <a:ext cx="8496721" cy="2733821"/>
          </a:xfrm>
          <a:prstGeom prst="rect">
            <a:avLst/>
          </a:prstGeom>
        </p:spPr>
      </p:pic>
      <p:sp>
        <p:nvSpPr>
          <p:cNvPr id="6" name="TextBox 6"/>
          <p:cNvSpPr txBox="1"/>
          <p:nvPr/>
        </p:nvSpPr>
        <p:spPr>
          <a:xfrm>
            <a:off x="1028700" y="981075"/>
            <a:ext cx="3933043" cy="405765"/>
          </a:xfrm>
          <a:prstGeom prst="rect">
            <a:avLst/>
          </a:prstGeom>
        </p:spPr>
        <p:txBody>
          <a:bodyPr lIns="0" tIns="0" rIns="0" bIns="0" rtlCol="0" anchor="t">
            <a:spAutoFit/>
          </a:bodyPr>
          <a:lstStyle/>
          <a:p>
            <a:pPr marL="0" lvl="0" indent="0">
              <a:lnSpc>
                <a:spcPts val="3359"/>
              </a:lnSpc>
              <a:spcBef>
                <a:spcPct val="0"/>
              </a:spcBef>
            </a:pPr>
            <a:r>
              <a:rPr lang="en-US" sz="2400">
                <a:solidFill>
                  <a:srgbClr val="000000"/>
                </a:solidFill>
                <a:latin typeface="DM Sans"/>
              </a:rPr>
              <a:t>Edunet Compa</a:t>
            </a:r>
            <a:r>
              <a:rPr lang="en-US" sz="2400" u="none">
                <a:solidFill>
                  <a:srgbClr val="000000"/>
                </a:solidFill>
                <a:latin typeface="DM Sans"/>
              </a:rPr>
              <a:t>ny</a:t>
            </a:r>
          </a:p>
        </p:txBody>
      </p:sp>
      <p:sp>
        <p:nvSpPr>
          <p:cNvPr id="7" name="TextBox 7"/>
          <p:cNvSpPr txBox="1"/>
          <p:nvPr/>
        </p:nvSpPr>
        <p:spPr>
          <a:xfrm>
            <a:off x="4740680" y="1680925"/>
            <a:ext cx="9719159" cy="710184"/>
          </a:xfrm>
          <a:prstGeom prst="rect">
            <a:avLst/>
          </a:prstGeom>
        </p:spPr>
        <p:txBody>
          <a:bodyPr lIns="0" tIns="0" rIns="0" bIns="0" rtlCol="0" anchor="t">
            <a:spAutoFit/>
          </a:bodyPr>
          <a:lstStyle/>
          <a:p>
            <a:pPr marL="0" lvl="0" indent="0" algn="ctr">
              <a:lnSpc>
                <a:spcPts val="5567"/>
              </a:lnSpc>
              <a:spcBef>
                <a:spcPct val="0"/>
              </a:spcBef>
            </a:pPr>
            <a:r>
              <a:rPr lang="en-US" sz="4800" spc="-48">
                <a:solidFill>
                  <a:srgbClr val="000000"/>
                </a:solidFill>
                <a:latin typeface="DM Sans Bold"/>
              </a:rPr>
              <a:t>Tipe data</a:t>
            </a:r>
          </a:p>
        </p:txBody>
      </p:sp>
      <p:sp>
        <p:nvSpPr>
          <p:cNvPr id="8" name="TextBox 8"/>
          <p:cNvSpPr txBox="1"/>
          <p:nvPr/>
        </p:nvSpPr>
        <p:spPr>
          <a:xfrm>
            <a:off x="1422359" y="2611585"/>
            <a:ext cx="16355800" cy="2076450"/>
          </a:xfrm>
          <a:prstGeom prst="rect">
            <a:avLst/>
          </a:prstGeom>
        </p:spPr>
        <p:txBody>
          <a:bodyPr lIns="0" tIns="0" rIns="0" bIns="0" rtlCol="0" anchor="t">
            <a:spAutoFit/>
          </a:bodyPr>
          <a:lstStyle/>
          <a:p>
            <a:pPr marL="647697" lvl="1" indent="-323848">
              <a:lnSpc>
                <a:spcPts val="4199"/>
              </a:lnSpc>
              <a:buFont typeface="Arial"/>
              <a:buChar char="•"/>
            </a:pPr>
            <a:r>
              <a:rPr lang="en-US" sz="2999">
                <a:solidFill>
                  <a:srgbClr val="000000"/>
                </a:solidFill>
                <a:latin typeface="DM Sans"/>
              </a:rPr>
              <a:t>Cara mengisi nilai variabel ditentukan dengan jenis datanya, misalkan untuk tipe data teks (string) maka harus diapit dengan tanda petik (“…”). Sedangkan untuk angka (integer) dan boolean tidak perlu diapit dengan tanda petik.</a:t>
            </a:r>
          </a:p>
          <a:p>
            <a:pPr>
              <a:lnSpc>
                <a:spcPts val="4199"/>
              </a:lnSpc>
            </a:pPr>
            <a:endParaRPr lang="en-US" sz="2999">
              <a:solidFill>
                <a:srgbClr val="000000"/>
              </a:solidFill>
              <a:latin typeface="DM Sans"/>
            </a:endParaRPr>
          </a:p>
        </p:txBody>
      </p:sp>
      <p:sp>
        <p:nvSpPr>
          <p:cNvPr id="9" name="TextBox 9"/>
          <p:cNvSpPr txBox="1"/>
          <p:nvPr/>
        </p:nvSpPr>
        <p:spPr>
          <a:xfrm>
            <a:off x="1150853" y="7320966"/>
            <a:ext cx="17137147" cy="1621247"/>
          </a:xfrm>
          <a:prstGeom prst="rect">
            <a:avLst/>
          </a:prstGeom>
        </p:spPr>
        <p:txBody>
          <a:bodyPr lIns="0" tIns="0" rIns="0" bIns="0" rtlCol="0" anchor="t">
            <a:spAutoFit/>
          </a:bodyPr>
          <a:lstStyle/>
          <a:p>
            <a:pPr marL="669317" lvl="1" indent="-334658">
              <a:lnSpc>
                <a:spcPts val="4340"/>
              </a:lnSpc>
              <a:buFont typeface="Arial"/>
              <a:buChar char="•"/>
            </a:pPr>
            <a:r>
              <a:rPr lang="en-US" sz="3100">
                <a:solidFill>
                  <a:srgbClr val="000000"/>
                </a:solidFill>
                <a:latin typeface="DM Sans"/>
              </a:rPr>
              <a:t>Python akan seara otomatis mengenali jenis data atau tipe data yang tersimpan dalam sebuah variabel.</a:t>
            </a:r>
          </a:p>
          <a:p>
            <a:pPr>
              <a:lnSpc>
                <a:spcPts val="4340"/>
              </a:lnSpc>
            </a:pPr>
            <a:endParaRPr lang="en-US" sz="3100">
              <a:solidFill>
                <a:srgbClr val="000000"/>
              </a:solidFill>
              <a:latin typeface="DM Sans"/>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0">
        <p159:morph option="byObject"/>
      </p:transition>
    </mc:Choice>
    <mc:Fallback>
      <p:transition spd="slow" advTm="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6630706">
            <a:off x="12513636" y="4960782"/>
            <a:ext cx="6170840" cy="5980105"/>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6355800" y="1128523"/>
            <a:ext cx="1263987" cy="1263987"/>
          </a:xfrm>
          <a:prstGeom prst="rect">
            <a:avLst/>
          </a:prstGeom>
        </p:spPr>
      </p:pic>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396706" y="8626306"/>
            <a:ext cx="1263987" cy="1263987"/>
          </a:xfrm>
          <a:prstGeom prst="rect">
            <a:avLst/>
          </a:prstGeom>
        </p:spPr>
      </p:pic>
      <p:pic>
        <p:nvPicPr>
          <p:cNvPr id="5" name="Picture 5"/>
          <p:cNvPicPr>
            <a:picLocks noChangeAspect="1"/>
          </p:cNvPicPr>
          <p:nvPr/>
        </p:nvPicPr>
        <p:blipFill>
          <a:blip r:embed="rId6"/>
          <a:srcRect/>
          <a:stretch>
            <a:fillRect/>
          </a:stretch>
        </p:blipFill>
        <p:spPr>
          <a:xfrm>
            <a:off x="3814426" y="4013316"/>
            <a:ext cx="11946247" cy="5658748"/>
          </a:xfrm>
          <a:prstGeom prst="rect">
            <a:avLst/>
          </a:prstGeom>
        </p:spPr>
      </p:pic>
      <p:sp>
        <p:nvSpPr>
          <p:cNvPr id="6" name="TextBox 6"/>
          <p:cNvSpPr txBox="1"/>
          <p:nvPr/>
        </p:nvSpPr>
        <p:spPr>
          <a:xfrm>
            <a:off x="1028700" y="981075"/>
            <a:ext cx="3933043" cy="405765"/>
          </a:xfrm>
          <a:prstGeom prst="rect">
            <a:avLst/>
          </a:prstGeom>
        </p:spPr>
        <p:txBody>
          <a:bodyPr lIns="0" tIns="0" rIns="0" bIns="0" rtlCol="0" anchor="t">
            <a:spAutoFit/>
          </a:bodyPr>
          <a:lstStyle/>
          <a:p>
            <a:pPr marL="0" lvl="0" indent="0">
              <a:lnSpc>
                <a:spcPts val="3359"/>
              </a:lnSpc>
              <a:spcBef>
                <a:spcPct val="0"/>
              </a:spcBef>
            </a:pPr>
            <a:r>
              <a:rPr lang="en-US" sz="2400">
                <a:solidFill>
                  <a:srgbClr val="000000"/>
                </a:solidFill>
                <a:latin typeface="DM Sans"/>
              </a:rPr>
              <a:t>Edunet Compa</a:t>
            </a:r>
            <a:r>
              <a:rPr lang="en-US" sz="2400" u="none">
                <a:solidFill>
                  <a:srgbClr val="000000"/>
                </a:solidFill>
                <a:latin typeface="DM Sans"/>
              </a:rPr>
              <a:t>ny</a:t>
            </a:r>
          </a:p>
        </p:txBody>
      </p:sp>
      <p:sp>
        <p:nvSpPr>
          <p:cNvPr id="7" name="TextBox 7"/>
          <p:cNvSpPr txBox="1"/>
          <p:nvPr/>
        </p:nvSpPr>
        <p:spPr>
          <a:xfrm>
            <a:off x="4740680" y="1680925"/>
            <a:ext cx="9719159" cy="710184"/>
          </a:xfrm>
          <a:prstGeom prst="rect">
            <a:avLst/>
          </a:prstGeom>
        </p:spPr>
        <p:txBody>
          <a:bodyPr lIns="0" tIns="0" rIns="0" bIns="0" rtlCol="0" anchor="t">
            <a:spAutoFit/>
          </a:bodyPr>
          <a:lstStyle/>
          <a:p>
            <a:pPr marL="0" lvl="0" indent="0" algn="ctr">
              <a:lnSpc>
                <a:spcPts val="5567"/>
              </a:lnSpc>
              <a:spcBef>
                <a:spcPct val="0"/>
              </a:spcBef>
            </a:pPr>
            <a:r>
              <a:rPr lang="en-US" sz="4800" spc="-48" dirty="0" err="1">
                <a:solidFill>
                  <a:srgbClr val="000000"/>
                </a:solidFill>
                <a:latin typeface="DM Sans Bold"/>
              </a:rPr>
              <a:t>Tipe</a:t>
            </a:r>
            <a:r>
              <a:rPr lang="en-US" sz="4800" spc="-48" dirty="0">
                <a:solidFill>
                  <a:srgbClr val="000000"/>
                </a:solidFill>
                <a:latin typeface="DM Sans Bold"/>
              </a:rPr>
              <a:t> data</a:t>
            </a:r>
          </a:p>
        </p:txBody>
      </p:sp>
      <p:sp>
        <p:nvSpPr>
          <p:cNvPr id="8" name="TextBox 8"/>
          <p:cNvSpPr txBox="1"/>
          <p:nvPr/>
        </p:nvSpPr>
        <p:spPr>
          <a:xfrm>
            <a:off x="1422359" y="2611585"/>
            <a:ext cx="14933441" cy="2076450"/>
          </a:xfrm>
          <a:prstGeom prst="rect">
            <a:avLst/>
          </a:prstGeom>
        </p:spPr>
        <p:txBody>
          <a:bodyPr lIns="0" tIns="0" rIns="0" bIns="0" rtlCol="0" anchor="t">
            <a:spAutoFit/>
          </a:bodyPr>
          <a:lstStyle/>
          <a:p>
            <a:pPr marL="647697" lvl="1" indent="-323848">
              <a:lnSpc>
                <a:spcPts val="4199"/>
              </a:lnSpc>
              <a:buFont typeface="Arial"/>
              <a:buChar char="•"/>
            </a:pPr>
            <a:r>
              <a:rPr lang="en-US" sz="2999">
                <a:solidFill>
                  <a:srgbClr val="000000"/>
                </a:solidFill>
                <a:latin typeface="DM Sans"/>
              </a:rPr>
              <a:t>Untuk memeriksa tipe data pada suatu variabel, kita bisa menggunakan fungsi type ( ).</a:t>
            </a:r>
          </a:p>
          <a:p>
            <a:pPr>
              <a:lnSpc>
                <a:spcPts val="4199"/>
              </a:lnSpc>
            </a:pPr>
            <a:r>
              <a:rPr lang="en-US" sz="2999">
                <a:solidFill>
                  <a:srgbClr val="000000"/>
                </a:solidFill>
                <a:latin typeface="DM Sans"/>
              </a:rPr>
              <a:t>Contoh : </a:t>
            </a:r>
          </a:p>
          <a:p>
            <a:pPr>
              <a:lnSpc>
                <a:spcPts val="4199"/>
              </a:lnSpc>
            </a:pPr>
            <a:endParaRPr lang="en-US" sz="2999">
              <a:solidFill>
                <a:srgbClr val="000000"/>
              </a:solidFill>
              <a:latin typeface="DM Sans"/>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0">
        <p159:morph option="byObject"/>
      </p:transition>
    </mc:Choice>
    <mc:Fallback>
      <p:transition spd="slow" advTm="0">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32086" y="2239154"/>
            <a:ext cx="17027214" cy="7246326"/>
          </a:xfrm>
          <a:prstGeom prst="rect">
            <a:avLst/>
          </a:prstGeom>
          <a:solidFill>
            <a:srgbClr val="E0D2EF"/>
          </a:solidFill>
        </p:spPr>
      </p:sp>
      <p:grpSp>
        <p:nvGrpSpPr>
          <p:cNvPr id="3" name="Group 3"/>
          <p:cNvGrpSpPr/>
          <p:nvPr/>
        </p:nvGrpSpPr>
        <p:grpSpPr>
          <a:xfrm>
            <a:off x="412260" y="8730080"/>
            <a:ext cx="289094" cy="336868"/>
            <a:chOff x="0" y="0"/>
            <a:chExt cx="385459" cy="449158"/>
          </a:xfrm>
        </p:grpSpPr>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0" y="0"/>
              <a:ext cx="385459" cy="449158"/>
            </a:xfrm>
            <a:prstGeom prst="rect">
              <a:avLst/>
            </a:prstGeom>
          </p:spPr>
        </p:pic>
        <p:sp>
          <p:nvSpPr>
            <p:cNvPr id="5" name="AutoShape 5"/>
            <p:cNvSpPr/>
            <p:nvPr/>
          </p:nvSpPr>
          <p:spPr>
            <a:xfrm rot="7860788">
              <a:off x="204643" y="242562"/>
              <a:ext cx="42672" cy="106805"/>
            </a:xfrm>
            <a:prstGeom prst="rect">
              <a:avLst/>
            </a:prstGeom>
            <a:solidFill>
              <a:srgbClr val="FFFFFF"/>
            </a:solidFill>
          </p:spPr>
        </p:sp>
      </p:grpSp>
      <p:pic>
        <p:nvPicPr>
          <p:cNvPr id="6" name="Picture 6"/>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6627306" y="1096962"/>
            <a:ext cx="1263987" cy="1263987"/>
          </a:xfrm>
          <a:prstGeom prst="rect">
            <a:avLst/>
          </a:prstGeom>
        </p:spPr>
      </p:pic>
      <p:pic>
        <p:nvPicPr>
          <p:cNvPr id="7" name="Picture 7"/>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0" y="8898514"/>
            <a:ext cx="1263987" cy="1263987"/>
          </a:xfrm>
          <a:prstGeom prst="rect">
            <a:avLst/>
          </a:prstGeom>
        </p:spPr>
      </p:pic>
      <p:sp>
        <p:nvSpPr>
          <p:cNvPr id="8" name="TextBox 8"/>
          <p:cNvSpPr txBox="1"/>
          <p:nvPr/>
        </p:nvSpPr>
        <p:spPr>
          <a:xfrm>
            <a:off x="1543489" y="3631100"/>
            <a:ext cx="14725477" cy="2958125"/>
          </a:xfrm>
          <a:prstGeom prst="rect">
            <a:avLst/>
          </a:prstGeom>
        </p:spPr>
        <p:txBody>
          <a:bodyPr lIns="0" tIns="0" rIns="0" bIns="0" rtlCol="0" anchor="t">
            <a:spAutoFit/>
          </a:bodyPr>
          <a:lstStyle/>
          <a:p>
            <a:pPr algn="just">
              <a:lnSpc>
                <a:spcPts val="5053"/>
              </a:lnSpc>
            </a:pPr>
            <a:r>
              <a:rPr lang="en-US" sz="3609">
                <a:solidFill>
                  <a:srgbClr val="000000"/>
                </a:solidFill>
                <a:latin typeface="DM Sans"/>
              </a:rPr>
              <a:t>Tipe data angka dibagi menjadi beberapa jenis lagi: </a:t>
            </a:r>
          </a:p>
          <a:p>
            <a:pPr marL="779398" lvl="1" indent="-389699" algn="just">
              <a:lnSpc>
                <a:spcPts val="5053"/>
              </a:lnSpc>
              <a:buFont typeface="Arial"/>
              <a:buChar char="•"/>
            </a:pPr>
            <a:r>
              <a:rPr lang="en-US" sz="3609">
                <a:solidFill>
                  <a:srgbClr val="000000"/>
                </a:solidFill>
                <a:latin typeface="DM Sans"/>
              </a:rPr>
              <a:t>int (Integer) : bilangan bulat, contoh : 27, 18, 22, 11, dsb.</a:t>
            </a:r>
          </a:p>
          <a:p>
            <a:pPr marL="779398" lvl="1" indent="-389699" algn="just">
              <a:lnSpc>
                <a:spcPts val="5053"/>
              </a:lnSpc>
              <a:buFont typeface="Arial"/>
              <a:buChar char="•"/>
            </a:pPr>
            <a:r>
              <a:rPr lang="en-US" sz="3609">
                <a:solidFill>
                  <a:srgbClr val="000000"/>
                </a:solidFill>
                <a:latin typeface="DM Sans"/>
              </a:rPr>
              <a:t>float : bilangan pecahan, contoh : 1.3, 5.6, 8.9, dab.</a:t>
            </a:r>
          </a:p>
          <a:p>
            <a:pPr algn="just">
              <a:lnSpc>
                <a:spcPts val="4634"/>
              </a:lnSpc>
            </a:pPr>
            <a:endParaRPr lang="en-US" sz="3609">
              <a:solidFill>
                <a:srgbClr val="000000"/>
              </a:solidFill>
              <a:latin typeface="DM Sans"/>
            </a:endParaRPr>
          </a:p>
          <a:p>
            <a:pPr algn="just">
              <a:lnSpc>
                <a:spcPts val="3803"/>
              </a:lnSpc>
              <a:spcBef>
                <a:spcPct val="0"/>
              </a:spcBef>
            </a:pPr>
            <a:endParaRPr lang="en-US" sz="3609">
              <a:solidFill>
                <a:srgbClr val="000000"/>
              </a:solidFill>
              <a:latin typeface="DM Sans"/>
            </a:endParaRPr>
          </a:p>
        </p:txBody>
      </p:sp>
      <p:pic>
        <p:nvPicPr>
          <p:cNvPr id="9" name="Picture 9"/>
          <p:cNvPicPr>
            <a:picLocks noChangeAspect="1"/>
          </p:cNvPicPr>
          <p:nvPr/>
        </p:nvPicPr>
        <p:blipFill>
          <a:blip r:embed="rId6"/>
          <a:srcRect r="21671"/>
          <a:stretch>
            <a:fillRect/>
          </a:stretch>
        </p:blipFill>
        <p:spPr>
          <a:xfrm>
            <a:off x="2842826" y="6140914"/>
            <a:ext cx="9863661" cy="2286098"/>
          </a:xfrm>
          <a:prstGeom prst="rect">
            <a:avLst/>
          </a:prstGeom>
        </p:spPr>
      </p:pic>
      <p:sp>
        <p:nvSpPr>
          <p:cNvPr id="10" name="TextBox 10"/>
          <p:cNvSpPr txBox="1"/>
          <p:nvPr/>
        </p:nvSpPr>
        <p:spPr>
          <a:xfrm>
            <a:off x="6168276" y="1096962"/>
            <a:ext cx="9564907" cy="2283510"/>
          </a:xfrm>
          <a:prstGeom prst="rect">
            <a:avLst/>
          </a:prstGeom>
        </p:spPr>
        <p:txBody>
          <a:bodyPr lIns="0" tIns="0" rIns="0" bIns="0" rtlCol="0" anchor="t">
            <a:spAutoFit/>
          </a:bodyPr>
          <a:lstStyle/>
          <a:p>
            <a:pPr>
              <a:lnSpc>
                <a:spcPts val="4356"/>
              </a:lnSpc>
            </a:pPr>
            <a:endParaRPr dirty="0"/>
          </a:p>
          <a:p>
            <a:pPr>
              <a:lnSpc>
                <a:spcPts val="4356"/>
              </a:lnSpc>
            </a:pPr>
            <a:r>
              <a:rPr lang="en-US" sz="4356" b="1" spc="-43" dirty="0" err="1">
                <a:latin typeface="Courier Prime"/>
              </a:rPr>
              <a:t>Jenis-jenis</a:t>
            </a:r>
            <a:r>
              <a:rPr lang="en-US" sz="4356" b="1" spc="-43" dirty="0">
                <a:latin typeface="Courier Prime"/>
              </a:rPr>
              <a:t> </a:t>
            </a:r>
            <a:r>
              <a:rPr lang="en-US" sz="4356" b="1" spc="-43" dirty="0" err="1">
                <a:latin typeface="Courier Prime"/>
              </a:rPr>
              <a:t>Tipe</a:t>
            </a:r>
            <a:r>
              <a:rPr lang="en-US" sz="4356" b="1" spc="-43" dirty="0">
                <a:latin typeface="Courier Prime"/>
              </a:rPr>
              <a:t> D</a:t>
            </a:r>
            <a:r>
              <a:rPr lang="en-US" sz="4356" b="1" spc="-43" dirty="0">
                <a:latin typeface="Courier Prime Bold"/>
              </a:rPr>
              <a:t>ata</a:t>
            </a:r>
          </a:p>
          <a:p>
            <a:pPr>
              <a:lnSpc>
                <a:spcPts val="4356"/>
              </a:lnSpc>
            </a:pPr>
            <a:endParaRPr lang="en-US" sz="4356" b="1" spc="-43" dirty="0">
              <a:latin typeface="Courier Prime Bold"/>
            </a:endParaRPr>
          </a:p>
          <a:p>
            <a:pPr>
              <a:lnSpc>
                <a:spcPts val="4356"/>
              </a:lnSpc>
            </a:pPr>
            <a:endParaRPr lang="en-US" sz="4356" spc="-43" dirty="0">
              <a:solidFill>
                <a:srgbClr val="FFFFFF"/>
              </a:solidFill>
              <a:latin typeface="Courier Prime Bold"/>
            </a:endParaRPr>
          </a:p>
        </p:txBody>
      </p:sp>
      <p:sp>
        <p:nvSpPr>
          <p:cNvPr id="11" name="TextBox 11"/>
          <p:cNvSpPr txBox="1"/>
          <p:nvPr/>
        </p:nvSpPr>
        <p:spPr>
          <a:xfrm>
            <a:off x="961235" y="524702"/>
            <a:ext cx="5239698" cy="868013"/>
          </a:xfrm>
          <a:prstGeom prst="rect">
            <a:avLst/>
          </a:prstGeom>
        </p:spPr>
        <p:txBody>
          <a:bodyPr lIns="0" tIns="0" rIns="0" bIns="0" rtlCol="0" anchor="t">
            <a:spAutoFit/>
          </a:bodyPr>
          <a:lstStyle/>
          <a:p>
            <a:pPr marL="0" lvl="0" indent="0">
              <a:lnSpc>
                <a:spcPts val="6756"/>
              </a:lnSpc>
              <a:spcBef>
                <a:spcPct val="0"/>
              </a:spcBef>
            </a:pPr>
            <a:r>
              <a:rPr lang="en-US" sz="4826">
                <a:solidFill>
                  <a:srgbClr val="FFFFFF"/>
                </a:solidFill>
                <a:latin typeface="Hatton Bold"/>
              </a:rPr>
              <a:t>Python </a:t>
            </a:r>
          </a:p>
        </p:txBody>
      </p:sp>
      <p:sp>
        <p:nvSpPr>
          <p:cNvPr id="12" name="TextBox 12"/>
          <p:cNvSpPr txBox="1"/>
          <p:nvPr/>
        </p:nvSpPr>
        <p:spPr>
          <a:xfrm>
            <a:off x="13583048" y="520078"/>
            <a:ext cx="359701" cy="492833"/>
          </a:xfrm>
          <a:prstGeom prst="rect">
            <a:avLst/>
          </a:prstGeom>
        </p:spPr>
        <p:txBody>
          <a:bodyPr lIns="0" tIns="0" rIns="0" bIns="0" rtlCol="0" anchor="t">
            <a:spAutoFit/>
          </a:bodyPr>
          <a:lstStyle/>
          <a:p>
            <a:pPr marL="0" lvl="0" indent="0" algn="ctr">
              <a:lnSpc>
                <a:spcPts val="3843"/>
              </a:lnSpc>
              <a:spcBef>
                <a:spcPct val="0"/>
              </a:spcBef>
            </a:pPr>
            <a:r>
              <a:rPr lang="en-US" sz="2745">
                <a:solidFill>
                  <a:srgbClr val="FFFFFF"/>
                </a:solidFill>
                <a:latin typeface="Hatton Bold Bold"/>
              </a:rPr>
              <a:t>2</a:t>
            </a:r>
          </a:p>
        </p:txBody>
      </p:sp>
      <p:sp>
        <p:nvSpPr>
          <p:cNvPr id="13" name="TextBox 13"/>
          <p:cNvSpPr txBox="1"/>
          <p:nvPr/>
        </p:nvSpPr>
        <p:spPr>
          <a:xfrm>
            <a:off x="-469228" y="2664117"/>
            <a:ext cx="7058632" cy="563881"/>
          </a:xfrm>
          <a:prstGeom prst="rect">
            <a:avLst/>
          </a:prstGeom>
        </p:spPr>
        <p:txBody>
          <a:bodyPr lIns="0" tIns="0" rIns="0" bIns="0" rtlCol="0" anchor="t">
            <a:spAutoFit/>
          </a:bodyPr>
          <a:lstStyle/>
          <a:p>
            <a:pPr algn="ctr">
              <a:lnSpc>
                <a:spcPts val="4619"/>
              </a:lnSpc>
              <a:spcBef>
                <a:spcPct val="0"/>
              </a:spcBef>
            </a:pPr>
            <a:r>
              <a:rPr lang="en-US" sz="3299" dirty="0" err="1">
                <a:solidFill>
                  <a:srgbClr val="000000"/>
                </a:solidFill>
                <a:latin typeface="DM Sans Bold"/>
              </a:rPr>
              <a:t>Tipe</a:t>
            </a:r>
            <a:r>
              <a:rPr lang="en-US" sz="3299" dirty="0">
                <a:solidFill>
                  <a:srgbClr val="000000"/>
                </a:solidFill>
                <a:latin typeface="DM Sans Bold"/>
              </a:rPr>
              <a:t> Data Angka</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0">
        <p159:morph option="byObject"/>
      </p:transition>
    </mc:Choice>
    <mc:Fallback>
      <p:transition spd="slow" advTm="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06874" y="2149517"/>
            <a:ext cx="17027214" cy="7246326"/>
          </a:xfrm>
          <a:prstGeom prst="rect">
            <a:avLst/>
          </a:prstGeom>
          <a:solidFill>
            <a:srgbClr val="E0D2EF"/>
          </a:solidFill>
        </p:spPr>
      </p:sp>
      <p:grpSp>
        <p:nvGrpSpPr>
          <p:cNvPr id="3" name="Group 3"/>
          <p:cNvGrpSpPr/>
          <p:nvPr/>
        </p:nvGrpSpPr>
        <p:grpSpPr>
          <a:xfrm>
            <a:off x="412260" y="8730080"/>
            <a:ext cx="289094" cy="336868"/>
            <a:chOff x="0" y="0"/>
            <a:chExt cx="385459" cy="449158"/>
          </a:xfrm>
        </p:grpSpPr>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0" y="0"/>
              <a:ext cx="385459" cy="449158"/>
            </a:xfrm>
            <a:prstGeom prst="rect">
              <a:avLst/>
            </a:prstGeom>
          </p:spPr>
        </p:pic>
        <p:sp>
          <p:nvSpPr>
            <p:cNvPr id="5" name="AutoShape 5"/>
            <p:cNvSpPr/>
            <p:nvPr/>
          </p:nvSpPr>
          <p:spPr>
            <a:xfrm rot="7860788">
              <a:off x="204643" y="242562"/>
              <a:ext cx="42672" cy="106805"/>
            </a:xfrm>
            <a:prstGeom prst="rect">
              <a:avLst/>
            </a:prstGeom>
            <a:solidFill>
              <a:srgbClr val="FFFFFF"/>
            </a:solidFill>
          </p:spPr>
        </p:sp>
      </p:grpSp>
      <p:pic>
        <p:nvPicPr>
          <p:cNvPr id="6" name="Picture 6"/>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6627306" y="1096962"/>
            <a:ext cx="1263987" cy="1263987"/>
          </a:xfrm>
          <a:prstGeom prst="rect">
            <a:avLst/>
          </a:prstGeom>
        </p:spPr>
      </p:pic>
      <p:pic>
        <p:nvPicPr>
          <p:cNvPr id="7" name="Picture 7"/>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0" y="8898514"/>
            <a:ext cx="1263987" cy="1263987"/>
          </a:xfrm>
          <a:prstGeom prst="rect">
            <a:avLst/>
          </a:prstGeom>
        </p:spPr>
      </p:pic>
      <p:sp>
        <p:nvSpPr>
          <p:cNvPr id="8" name="TextBox 8"/>
          <p:cNvSpPr txBox="1"/>
          <p:nvPr/>
        </p:nvSpPr>
        <p:spPr>
          <a:xfrm>
            <a:off x="1723340" y="3307157"/>
            <a:ext cx="12039559" cy="4146834"/>
          </a:xfrm>
          <a:prstGeom prst="rect">
            <a:avLst/>
          </a:prstGeom>
        </p:spPr>
        <p:txBody>
          <a:bodyPr lIns="0" tIns="0" rIns="0" bIns="0" rtlCol="0" anchor="t">
            <a:spAutoFit/>
          </a:bodyPr>
          <a:lstStyle/>
          <a:p>
            <a:pPr algn="just">
              <a:lnSpc>
                <a:spcPts val="4132"/>
              </a:lnSpc>
            </a:pPr>
            <a:r>
              <a:rPr lang="en-US" sz="2951" dirty="0" err="1">
                <a:solidFill>
                  <a:srgbClr val="000000"/>
                </a:solidFill>
                <a:latin typeface="DM Sans"/>
              </a:rPr>
              <a:t>Tipe</a:t>
            </a:r>
            <a:r>
              <a:rPr lang="en-US" sz="2951" dirty="0">
                <a:solidFill>
                  <a:srgbClr val="000000"/>
                </a:solidFill>
                <a:latin typeface="DM Sans"/>
              </a:rPr>
              <a:t> data </a:t>
            </a:r>
            <a:r>
              <a:rPr lang="en-US" sz="2951" dirty="0" err="1">
                <a:solidFill>
                  <a:srgbClr val="000000"/>
                </a:solidFill>
                <a:latin typeface="DM Sans"/>
              </a:rPr>
              <a:t>teks</a:t>
            </a:r>
            <a:r>
              <a:rPr lang="en-US" sz="2951" dirty="0">
                <a:solidFill>
                  <a:srgbClr val="000000"/>
                </a:solidFill>
                <a:latin typeface="DM Sans"/>
              </a:rPr>
              <a:t> </a:t>
            </a:r>
            <a:r>
              <a:rPr lang="en-US" sz="2951" dirty="0" err="1">
                <a:solidFill>
                  <a:srgbClr val="000000"/>
                </a:solidFill>
                <a:latin typeface="DM Sans"/>
              </a:rPr>
              <a:t>dibagi</a:t>
            </a:r>
            <a:r>
              <a:rPr lang="en-US" sz="2951" dirty="0">
                <a:solidFill>
                  <a:srgbClr val="000000"/>
                </a:solidFill>
                <a:latin typeface="DM Sans"/>
              </a:rPr>
              <a:t> </a:t>
            </a:r>
            <a:r>
              <a:rPr lang="en-US" sz="2951" dirty="0" err="1">
                <a:solidFill>
                  <a:srgbClr val="000000"/>
                </a:solidFill>
                <a:latin typeface="DM Sans"/>
              </a:rPr>
              <a:t>menjadi</a:t>
            </a:r>
            <a:r>
              <a:rPr lang="en-US" sz="2951" dirty="0">
                <a:solidFill>
                  <a:srgbClr val="000000"/>
                </a:solidFill>
                <a:latin typeface="DM Sans"/>
              </a:rPr>
              <a:t> </a:t>
            </a:r>
            <a:r>
              <a:rPr lang="en-US" sz="2951" dirty="0" err="1">
                <a:solidFill>
                  <a:srgbClr val="000000"/>
                </a:solidFill>
                <a:latin typeface="DM Sans"/>
              </a:rPr>
              <a:t>dua</a:t>
            </a:r>
            <a:r>
              <a:rPr lang="en-US" sz="2951" dirty="0">
                <a:solidFill>
                  <a:srgbClr val="000000"/>
                </a:solidFill>
                <a:latin typeface="DM Sans"/>
              </a:rPr>
              <a:t> </a:t>
            </a:r>
            <a:r>
              <a:rPr lang="en-US" sz="2951" dirty="0" err="1">
                <a:solidFill>
                  <a:srgbClr val="000000"/>
                </a:solidFill>
                <a:latin typeface="DM Sans"/>
              </a:rPr>
              <a:t>jenis</a:t>
            </a:r>
            <a:r>
              <a:rPr lang="en-US" sz="2951" dirty="0">
                <a:solidFill>
                  <a:srgbClr val="000000"/>
                </a:solidFill>
                <a:latin typeface="DM Sans"/>
              </a:rPr>
              <a:t> </a:t>
            </a:r>
            <a:r>
              <a:rPr lang="en-US" sz="2951" dirty="0" err="1">
                <a:solidFill>
                  <a:srgbClr val="000000"/>
                </a:solidFill>
                <a:latin typeface="DM Sans"/>
              </a:rPr>
              <a:t>lagi</a:t>
            </a:r>
            <a:r>
              <a:rPr lang="en-US" sz="2951" dirty="0">
                <a:solidFill>
                  <a:srgbClr val="000000"/>
                </a:solidFill>
                <a:latin typeface="DM Sans"/>
              </a:rPr>
              <a:t>:</a:t>
            </a:r>
          </a:p>
          <a:p>
            <a:pPr marL="637237" lvl="1" indent="-318618" algn="just">
              <a:lnSpc>
                <a:spcPts val="4132"/>
              </a:lnSpc>
              <a:buFont typeface="Arial"/>
              <a:buChar char="•"/>
            </a:pPr>
            <a:r>
              <a:rPr lang="en-US" sz="2951" dirty="0">
                <a:solidFill>
                  <a:srgbClr val="000000"/>
                </a:solidFill>
                <a:latin typeface="DM Sans"/>
              </a:rPr>
              <a:t>Char: </a:t>
            </a:r>
            <a:r>
              <a:rPr lang="en-US" sz="2951" dirty="0" err="1">
                <a:solidFill>
                  <a:srgbClr val="000000"/>
                </a:solidFill>
                <a:latin typeface="DM Sans"/>
              </a:rPr>
              <a:t>Karakter</a:t>
            </a:r>
            <a:r>
              <a:rPr lang="en-US" sz="2951" dirty="0">
                <a:solidFill>
                  <a:srgbClr val="000000"/>
                </a:solidFill>
                <a:latin typeface="DM Sans"/>
              </a:rPr>
              <a:t>, </a:t>
            </a:r>
            <a:r>
              <a:rPr lang="en-US" sz="2951" dirty="0" err="1">
                <a:solidFill>
                  <a:srgbClr val="000000"/>
                </a:solidFill>
                <a:latin typeface="DM Sans"/>
              </a:rPr>
              <a:t>contoh</a:t>
            </a:r>
            <a:r>
              <a:rPr lang="en-US" sz="2951" dirty="0">
                <a:solidFill>
                  <a:srgbClr val="000000"/>
                </a:solidFill>
                <a:latin typeface="DM Sans"/>
              </a:rPr>
              <a:t> : ‘A’.</a:t>
            </a:r>
          </a:p>
          <a:p>
            <a:pPr marL="637237" lvl="1" indent="-318618" algn="just">
              <a:lnSpc>
                <a:spcPts val="4132"/>
              </a:lnSpc>
              <a:buFont typeface="Arial"/>
              <a:buChar char="•"/>
            </a:pPr>
            <a:r>
              <a:rPr lang="en-US" sz="2951" dirty="0">
                <a:solidFill>
                  <a:srgbClr val="000000"/>
                </a:solidFill>
                <a:latin typeface="DM Sans"/>
              </a:rPr>
              <a:t>String: Kumpulan </a:t>
            </a:r>
            <a:r>
              <a:rPr lang="en-US" sz="2951" dirty="0" err="1">
                <a:solidFill>
                  <a:srgbClr val="000000"/>
                </a:solidFill>
                <a:latin typeface="DM Sans"/>
              </a:rPr>
              <a:t>karakter</a:t>
            </a:r>
            <a:r>
              <a:rPr lang="en-US" sz="2951" dirty="0">
                <a:solidFill>
                  <a:srgbClr val="000000"/>
                </a:solidFill>
                <a:latin typeface="DM Sans"/>
              </a:rPr>
              <a:t>, </a:t>
            </a:r>
            <a:r>
              <a:rPr lang="en-US" sz="2951" dirty="0" err="1">
                <a:solidFill>
                  <a:srgbClr val="000000"/>
                </a:solidFill>
                <a:latin typeface="DM Sans"/>
              </a:rPr>
              <a:t>contoh</a:t>
            </a:r>
            <a:r>
              <a:rPr lang="en-US" sz="2951" dirty="0">
                <a:solidFill>
                  <a:srgbClr val="000000"/>
                </a:solidFill>
                <a:latin typeface="DM Sans"/>
              </a:rPr>
              <a:t> : “</a:t>
            </a:r>
            <a:r>
              <a:rPr lang="en-US" sz="2951" dirty="0" err="1">
                <a:solidFill>
                  <a:srgbClr val="000000"/>
                </a:solidFill>
                <a:latin typeface="DM Sans"/>
              </a:rPr>
              <a:t>saya</a:t>
            </a:r>
            <a:r>
              <a:rPr lang="en-US" sz="2951" dirty="0">
                <a:solidFill>
                  <a:srgbClr val="000000"/>
                </a:solidFill>
                <a:latin typeface="DM Sans"/>
              </a:rPr>
              <a:t> </a:t>
            </a:r>
            <a:r>
              <a:rPr lang="en-US" sz="2951" dirty="0" err="1">
                <a:solidFill>
                  <a:srgbClr val="000000"/>
                </a:solidFill>
                <a:latin typeface="DM Sans"/>
              </a:rPr>
              <a:t>sedang</a:t>
            </a:r>
            <a:r>
              <a:rPr lang="en-US" sz="2951" dirty="0">
                <a:solidFill>
                  <a:srgbClr val="000000"/>
                </a:solidFill>
                <a:latin typeface="DM Sans"/>
              </a:rPr>
              <a:t> </a:t>
            </a:r>
            <a:r>
              <a:rPr lang="en-US" sz="2951" dirty="0" err="1">
                <a:solidFill>
                  <a:srgbClr val="000000"/>
                </a:solidFill>
                <a:latin typeface="DM Sans"/>
              </a:rPr>
              <a:t>belajar</a:t>
            </a:r>
            <a:r>
              <a:rPr lang="en-US" sz="2951" dirty="0">
                <a:solidFill>
                  <a:srgbClr val="000000"/>
                </a:solidFill>
                <a:latin typeface="DM Sans"/>
              </a:rPr>
              <a:t>”.</a:t>
            </a:r>
          </a:p>
          <a:p>
            <a:pPr algn="just">
              <a:lnSpc>
                <a:spcPts val="4132"/>
              </a:lnSpc>
            </a:pPr>
            <a:r>
              <a:rPr lang="en-US" sz="2951" dirty="0" err="1">
                <a:solidFill>
                  <a:srgbClr val="000000"/>
                </a:solidFill>
                <a:latin typeface="DM Sans"/>
              </a:rPr>
              <a:t>Penulisan</a:t>
            </a:r>
            <a:r>
              <a:rPr lang="en-US" sz="2951" dirty="0">
                <a:solidFill>
                  <a:srgbClr val="000000"/>
                </a:solidFill>
                <a:latin typeface="DM Sans"/>
              </a:rPr>
              <a:t> </a:t>
            </a:r>
            <a:r>
              <a:rPr lang="en-US" sz="2951" dirty="0" err="1">
                <a:solidFill>
                  <a:srgbClr val="000000"/>
                </a:solidFill>
                <a:latin typeface="DM Sans"/>
              </a:rPr>
              <a:t>tipe</a:t>
            </a:r>
            <a:r>
              <a:rPr lang="en-US" sz="2951" dirty="0">
                <a:solidFill>
                  <a:srgbClr val="000000"/>
                </a:solidFill>
                <a:latin typeface="DM Sans"/>
              </a:rPr>
              <a:t> data </a:t>
            </a:r>
            <a:r>
              <a:rPr lang="en-US" sz="2951" dirty="0" err="1">
                <a:solidFill>
                  <a:srgbClr val="000000"/>
                </a:solidFill>
                <a:latin typeface="DM Sans"/>
              </a:rPr>
              <a:t>teks</a:t>
            </a:r>
            <a:r>
              <a:rPr lang="en-US" sz="2951" dirty="0">
                <a:solidFill>
                  <a:srgbClr val="000000"/>
                </a:solidFill>
                <a:latin typeface="DM Sans"/>
              </a:rPr>
              <a:t> </a:t>
            </a:r>
            <a:r>
              <a:rPr lang="en-US" sz="2951" dirty="0" err="1">
                <a:solidFill>
                  <a:srgbClr val="000000"/>
                </a:solidFill>
                <a:latin typeface="DM Sans"/>
              </a:rPr>
              <a:t>harus</a:t>
            </a:r>
            <a:r>
              <a:rPr lang="en-US" sz="2951" dirty="0">
                <a:solidFill>
                  <a:srgbClr val="000000"/>
                </a:solidFill>
                <a:latin typeface="DM Sans"/>
              </a:rPr>
              <a:t> </a:t>
            </a:r>
            <a:r>
              <a:rPr lang="en-US" sz="2951" dirty="0" err="1">
                <a:solidFill>
                  <a:srgbClr val="000000"/>
                </a:solidFill>
                <a:latin typeface="DM Sans"/>
              </a:rPr>
              <a:t>diapit</a:t>
            </a:r>
            <a:r>
              <a:rPr lang="en-US" sz="2951" dirty="0">
                <a:solidFill>
                  <a:srgbClr val="000000"/>
                </a:solidFill>
                <a:latin typeface="DM Sans"/>
              </a:rPr>
              <a:t> </a:t>
            </a:r>
            <a:r>
              <a:rPr lang="en-US" sz="2951" dirty="0" err="1">
                <a:solidFill>
                  <a:srgbClr val="000000"/>
                </a:solidFill>
                <a:latin typeface="DM Sans"/>
              </a:rPr>
              <a:t>dengan</a:t>
            </a:r>
            <a:r>
              <a:rPr lang="en-US" sz="2951" dirty="0">
                <a:solidFill>
                  <a:srgbClr val="000000"/>
                </a:solidFill>
                <a:latin typeface="DM Sans"/>
              </a:rPr>
              <a:t> </a:t>
            </a:r>
            <a:r>
              <a:rPr lang="en-US" sz="2951" dirty="0" err="1">
                <a:solidFill>
                  <a:srgbClr val="000000"/>
                </a:solidFill>
                <a:latin typeface="DM Sans"/>
              </a:rPr>
              <a:t>tanda</a:t>
            </a:r>
            <a:r>
              <a:rPr lang="en-US" sz="2951" dirty="0">
                <a:solidFill>
                  <a:srgbClr val="000000"/>
                </a:solidFill>
                <a:latin typeface="DM Sans"/>
              </a:rPr>
              <a:t> </a:t>
            </a:r>
            <a:r>
              <a:rPr lang="en-US" sz="2951" dirty="0" err="1">
                <a:solidFill>
                  <a:srgbClr val="000000"/>
                </a:solidFill>
                <a:latin typeface="DM Sans"/>
              </a:rPr>
              <a:t>petik</a:t>
            </a:r>
            <a:r>
              <a:rPr lang="en-US" sz="2951" dirty="0">
                <a:solidFill>
                  <a:srgbClr val="000000"/>
                </a:solidFill>
                <a:latin typeface="DM Sans"/>
              </a:rPr>
              <a:t>. Bisa </a:t>
            </a:r>
            <a:r>
              <a:rPr lang="en-US" sz="2951" dirty="0" err="1">
                <a:solidFill>
                  <a:srgbClr val="000000"/>
                </a:solidFill>
                <a:latin typeface="DM Sans"/>
              </a:rPr>
              <a:t>menggunakan</a:t>
            </a:r>
            <a:r>
              <a:rPr lang="en-US" sz="2951" dirty="0">
                <a:solidFill>
                  <a:srgbClr val="000000"/>
                </a:solidFill>
                <a:latin typeface="DM Sans"/>
              </a:rPr>
              <a:t> </a:t>
            </a:r>
            <a:r>
              <a:rPr lang="en-US" sz="2951" dirty="0" err="1">
                <a:solidFill>
                  <a:srgbClr val="000000"/>
                </a:solidFill>
                <a:latin typeface="DM Sans"/>
              </a:rPr>
              <a:t>petik</a:t>
            </a:r>
            <a:r>
              <a:rPr lang="en-US" sz="2951" dirty="0">
                <a:solidFill>
                  <a:srgbClr val="000000"/>
                </a:solidFill>
                <a:latin typeface="DM Sans"/>
              </a:rPr>
              <a:t> </a:t>
            </a:r>
            <a:r>
              <a:rPr lang="en-US" sz="2951" dirty="0" err="1">
                <a:solidFill>
                  <a:srgbClr val="000000"/>
                </a:solidFill>
                <a:latin typeface="DM Sans"/>
              </a:rPr>
              <a:t>tunggal</a:t>
            </a:r>
            <a:r>
              <a:rPr lang="en-US" sz="2951" dirty="0">
                <a:solidFill>
                  <a:srgbClr val="000000"/>
                </a:solidFill>
                <a:latin typeface="DM Sans"/>
              </a:rPr>
              <a:t> (‘….’), </a:t>
            </a:r>
            <a:r>
              <a:rPr lang="en-US" sz="2951" dirty="0" err="1">
                <a:solidFill>
                  <a:srgbClr val="000000"/>
                </a:solidFill>
                <a:latin typeface="DM Sans"/>
              </a:rPr>
              <a:t>petik</a:t>
            </a:r>
            <a:r>
              <a:rPr lang="en-US" sz="2951" dirty="0">
                <a:solidFill>
                  <a:srgbClr val="000000"/>
                </a:solidFill>
                <a:latin typeface="DM Sans"/>
              </a:rPr>
              <a:t> </a:t>
            </a:r>
            <a:r>
              <a:rPr lang="en-US" sz="2951" dirty="0" err="1">
                <a:solidFill>
                  <a:srgbClr val="000000"/>
                </a:solidFill>
                <a:latin typeface="DM Sans"/>
              </a:rPr>
              <a:t>ganda</a:t>
            </a:r>
            <a:r>
              <a:rPr lang="en-US" sz="2951" dirty="0">
                <a:solidFill>
                  <a:srgbClr val="000000"/>
                </a:solidFill>
                <a:latin typeface="DM Sans"/>
              </a:rPr>
              <a:t> (“…”) dan </a:t>
            </a:r>
            <a:r>
              <a:rPr lang="en-US" sz="2951" dirty="0" err="1">
                <a:solidFill>
                  <a:srgbClr val="000000"/>
                </a:solidFill>
                <a:latin typeface="DM Sans"/>
              </a:rPr>
              <a:t>tiga</a:t>
            </a:r>
            <a:r>
              <a:rPr lang="en-US" sz="2951" dirty="0">
                <a:solidFill>
                  <a:srgbClr val="000000"/>
                </a:solidFill>
                <a:latin typeface="DM Sans"/>
              </a:rPr>
              <a:t> (“ “ “ ….” “ “ </a:t>
            </a:r>
            <a:r>
              <a:rPr lang="en-US" sz="2951" dirty="0" err="1">
                <a:solidFill>
                  <a:srgbClr val="000000"/>
                </a:solidFill>
                <a:latin typeface="DM Sans"/>
              </a:rPr>
              <a:t>atau</a:t>
            </a:r>
            <a:r>
              <a:rPr lang="en-US" sz="2951" dirty="0">
                <a:solidFill>
                  <a:srgbClr val="000000"/>
                </a:solidFill>
                <a:latin typeface="DM Sans"/>
              </a:rPr>
              <a:t> ‘ ‘ ‘ … ‘ ‘ ‘).</a:t>
            </a:r>
          </a:p>
          <a:p>
            <a:pPr algn="just">
              <a:lnSpc>
                <a:spcPts val="4132"/>
              </a:lnSpc>
            </a:pPr>
            <a:r>
              <a:rPr lang="en-US" sz="2951" dirty="0" err="1">
                <a:solidFill>
                  <a:srgbClr val="000000"/>
                </a:solidFill>
                <a:latin typeface="DM Sans"/>
              </a:rPr>
              <a:t>Contoh</a:t>
            </a:r>
            <a:r>
              <a:rPr lang="en-US" sz="2951" dirty="0">
                <a:solidFill>
                  <a:srgbClr val="000000"/>
                </a:solidFill>
                <a:latin typeface="DM Sans"/>
              </a:rPr>
              <a:t> : </a:t>
            </a:r>
          </a:p>
          <a:p>
            <a:pPr algn="just">
              <a:lnSpc>
                <a:spcPts val="4132"/>
              </a:lnSpc>
            </a:pPr>
            <a:endParaRPr lang="en-US" sz="2951" dirty="0">
              <a:solidFill>
                <a:srgbClr val="000000"/>
              </a:solidFill>
              <a:latin typeface="DM Sans"/>
            </a:endParaRPr>
          </a:p>
        </p:txBody>
      </p:sp>
      <p:pic>
        <p:nvPicPr>
          <p:cNvPr id="9" name="Picture 9"/>
          <p:cNvPicPr>
            <a:picLocks noChangeAspect="1"/>
          </p:cNvPicPr>
          <p:nvPr/>
        </p:nvPicPr>
        <p:blipFill>
          <a:blip r:embed="rId6"/>
          <a:srcRect r="35728"/>
          <a:stretch>
            <a:fillRect/>
          </a:stretch>
        </p:blipFill>
        <p:spPr>
          <a:xfrm>
            <a:off x="5547912" y="6401749"/>
            <a:ext cx="6395562" cy="2856551"/>
          </a:xfrm>
          <a:prstGeom prst="rect">
            <a:avLst/>
          </a:prstGeom>
        </p:spPr>
      </p:pic>
      <p:sp>
        <p:nvSpPr>
          <p:cNvPr id="10" name="TextBox 10"/>
          <p:cNvSpPr txBox="1"/>
          <p:nvPr/>
        </p:nvSpPr>
        <p:spPr>
          <a:xfrm>
            <a:off x="6120463" y="1023647"/>
            <a:ext cx="9564907" cy="2283510"/>
          </a:xfrm>
          <a:prstGeom prst="rect">
            <a:avLst/>
          </a:prstGeom>
        </p:spPr>
        <p:txBody>
          <a:bodyPr lIns="0" tIns="0" rIns="0" bIns="0" rtlCol="0" anchor="t">
            <a:spAutoFit/>
          </a:bodyPr>
          <a:lstStyle/>
          <a:p>
            <a:pPr>
              <a:lnSpc>
                <a:spcPts val="4356"/>
              </a:lnSpc>
            </a:pPr>
            <a:endParaRPr dirty="0">
              <a:latin typeface="Comic Sans MS" panose="030F0702030302020204" pitchFamily="66" charset="0"/>
            </a:endParaRPr>
          </a:p>
          <a:p>
            <a:pPr>
              <a:lnSpc>
                <a:spcPts val="4356"/>
              </a:lnSpc>
            </a:pPr>
            <a:r>
              <a:rPr lang="en-US" sz="4356" spc="-43" dirty="0" err="1">
                <a:latin typeface="Comic Sans MS" panose="030F0702030302020204" pitchFamily="66" charset="0"/>
              </a:rPr>
              <a:t>Jenis-jenis</a:t>
            </a:r>
            <a:r>
              <a:rPr lang="en-US" sz="4356" spc="-43" dirty="0">
                <a:latin typeface="Comic Sans MS" panose="030F0702030302020204" pitchFamily="66" charset="0"/>
              </a:rPr>
              <a:t> </a:t>
            </a:r>
            <a:r>
              <a:rPr lang="en-US" sz="4356" spc="-43" dirty="0" err="1">
                <a:latin typeface="Comic Sans MS" panose="030F0702030302020204" pitchFamily="66" charset="0"/>
              </a:rPr>
              <a:t>Tipe</a:t>
            </a:r>
            <a:r>
              <a:rPr lang="en-US" sz="4356" spc="-43" dirty="0">
                <a:latin typeface="Comic Sans MS" panose="030F0702030302020204" pitchFamily="66" charset="0"/>
              </a:rPr>
              <a:t> Data</a:t>
            </a:r>
          </a:p>
          <a:p>
            <a:pPr>
              <a:lnSpc>
                <a:spcPts val="4356"/>
              </a:lnSpc>
            </a:pPr>
            <a:endParaRPr lang="en-US" sz="4356" spc="-43" dirty="0">
              <a:solidFill>
                <a:srgbClr val="FFFFFF"/>
              </a:solidFill>
              <a:latin typeface="Comic Sans MS" panose="030F0702030302020204" pitchFamily="66" charset="0"/>
            </a:endParaRPr>
          </a:p>
          <a:p>
            <a:pPr>
              <a:lnSpc>
                <a:spcPts val="4356"/>
              </a:lnSpc>
            </a:pPr>
            <a:endParaRPr lang="en-US" sz="4356" spc="-43" dirty="0">
              <a:solidFill>
                <a:srgbClr val="FFFFFF"/>
              </a:solidFill>
              <a:latin typeface="Comic Sans MS" panose="030F0702030302020204" pitchFamily="66" charset="0"/>
            </a:endParaRPr>
          </a:p>
        </p:txBody>
      </p:sp>
      <p:sp>
        <p:nvSpPr>
          <p:cNvPr id="11" name="TextBox 11"/>
          <p:cNvSpPr txBox="1"/>
          <p:nvPr/>
        </p:nvSpPr>
        <p:spPr>
          <a:xfrm>
            <a:off x="961235" y="524702"/>
            <a:ext cx="5239698" cy="868013"/>
          </a:xfrm>
          <a:prstGeom prst="rect">
            <a:avLst/>
          </a:prstGeom>
        </p:spPr>
        <p:txBody>
          <a:bodyPr lIns="0" tIns="0" rIns="0" bIns="0" rtlCol="0" anchor="t">
            <a:spAutoFit/>
          </a:bodyPr>
          <a:lstStyle/>
          <a:p>
            <a:pPr marL="0" lvl="0" indent="0">
              <a:lnSpc>
                <a:spcPts val="6756"/>
              </a:lnSpc>
              <a:spcBef>
                <a:spcPct val="0"/>
              </a:spcBef>
            </a:pPr>
            <a:r>
              <a:rPr lang="en-US" sz="4826" b="1" dirty="0">
                <a:effectLst>
                  <a:outerShdw blurRad="38100" dist="38100" dir="2700000" algn="tl">
                    <a:srgbClr val="000000">
                      <a:alpha val="43137"/>
                    </a:srgbClr>
                  </a:outerShdw>
                </a:effectLst>
                <a:latin typeface="Comic Sans MS" panose="030F0702030302020204" pitchFamily="66" charset="0"/>
              </a:rPr>
              <a:t>Python</a:t>
            </a:r>
            <a:r>
              <a:rPr lang="en-US" sz="4826" dirty="0">
                <a:solidFill>
                  <a:srgbClr val="FFFFFF"/>
                </a:solidFill>
                <a:latin typeface="Hatton Bold"/>
              </a:rPr>
              <a:t> </a:t>
            </a:r>
          </a:p>
        </p:txBody>
      </p:sp>
      <p:sp>
        <p:nvSpPr>
          <p:cNvPr id="13" name="TextBox 13"/>
          <p:cNvSpPr txBox="1"/>
          <p:nvPr/>
        </p:nvSpPr>
        <p:spPr>
          <a:xfrm>
            <a:off x="-469228" y="2664117"/>
            <a:ext cx="7058632" cy="563881"/>
          </a:xfrm>
          <a:prstGeom prst="rect">
            <a:avLst/>
          </a:prstGeom>
        </p:spPr>
        <p:txBody>
          <a:bodyPr lIns="0" tIns="0" rIns="0" bIns="0" rtlCol="0" anchor="t">
            <a:spAutoFit/>
          </a:bodyPr>
          <a:lstStyle/>
          <a:p>
            <a:pPr algn="ctr">
              <a:lnSpc>
                <a:spcPts val="4619"/>
              </a:lnSpc>
              <a:spcBef>
                <a:spcPct val="0"/>
              </a:spcBef>
            </a:pPr>
            <a:r>
              <a:rPr lang="en-US" sz="3299" dirty="0" err="1">
                <a:solidFill>
                  <a:srgbClr val="000000"/>
                </a:solidFill>
                <a:latin typeface="DM Sans Bold"/>
              </a:rPr>
              <a:t>Tipe</a:t>
            </a:r>
            <a:r>
              <a:rPr lang="en-US" sz="3299" dirty="0">
                <a:solidFill>
                  <a:srgbClr val="000000"/>
                </a:solidFill>
                <a:latin typeface="DM Sans Bold"/>
              </a:rPr>
              <a:t> Data Text</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0">
        <p159:morph option="byObject"/>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Effect transition="in" filter="fade">
                                      <p:cBhvr>
                                        <p:cTn id="9" dur="500"/>
                                        <p:tgtEl>
                                          <p:spTgt spid="11"/>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10"/>
                                        </p:tgtEl>
                                        <p:attrNameLst>
                                          <p:attrName>style.visibility</p:attrName>
                                        </p:attrNameLst>
                                      </p:cBhvr>
                                      <p:to>
                                        <p:strVal val="visible"/>
                                      </p:to>
                                    </p:set>
                                    <p:anim calcmode="lin" valueType="num">
                                      <p:cBhvr>
                                        <p:cTn id="14" dur="500" fill="hold"/>
                                        <p:tgtEl>
                                          <p:spTgt spid="10"/>
                                        </p:tgtEl>
                                        <p:attrNameLst>
                                          <p:attrName>ppt_w</p:attrName>
                                        </p:attrNameLst>
                                      </p:cBhvr>
                                      <p:tavLst>
                                        <p:tav tm="0">
                                          <p:val>
                                            <p:fltVal val="0"/>
                                          </p:val>
                                        </p:tav>
                                        <p:tav tm="100000">
                                          <p:val>
                                            <p:strVal val="#ppt_w"/>
                                          </p:val>
                                        </p:tav>
                                      </p:tavLst>
                                    </p:anim>
                                    <p:anim calcmode="lin" valueType="num">
                                      <p:cBhvr>
                                        <p:cTn id="15" dur="500" fill="hold"/>
                                        <p:tgtEl>
                                          <p:spTgt spid="10"/>
                                        </p:tgtEl>
                                        <p:attrNameLst>
                                          <p:attrName>ppt_h</p:attrName>
                                        </p:attrNameLst>
                                      </p:cBhvr>
                                      <p:tavLst>
                                        <p:tav tm="0">
                                          <p:val>
                                            <p:fltVal val="0"/>
                                          </p:val>
                                        </p:tav>
                                        <p:tav tm="100000">
                                          <p:val>
                                            <p:strVal val="#ppt_h"/>
                                          </p:val>
                                        </p:tav>
                                      </p:tavLst>
                                    </p:anim>
                                    <p:animEffect transition="in" filter="fade">
                                      <p:cBhvr>
                                        <p:cTn id="16" dur="500"/>
                                        <p:tgtEl>
                                          <p:spTgt spid="10"/>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anim calcmode="lin" valueType="num">
                                      <p:cBhvr>
                                        <p:cTn id="21" dur="500" fill="hold"/>
                                        <p:tgtEl>
                                          <p:spTgt spid="13"/>
                                        </p:tgtEl>
                                        <p:attrNameLst>
                                          <p:attrName>ppt_w</p:attrName>
                                        </p:attrNameLst>
                                      </p:cBhvr>
                                      <p:tavLst>
                                        <p:tav tm="0">
                                          <p:val>
                                            <p:fltVal val="0"/>
                                          </p:val>
                                        </p:tav>
                                        <p:tav tm="100000">
                                          <p:val>
                                            <p:strVal val="#ppt_w"/>
                                          </p:val>
                                        </p:tav>
                                      </p:tavLst>
                                    </p:anim>
                                    <p:anim calcmode="lin" valueType="num">
                                      <p:cBhvr>
                                        <p:cTn id="22" dur="500" fill="hold"/>
                                        <p:tgtEl>
                                          <p:spTgt spid="13"/>
                                        </p:tgtEl>
                                        <p:attrNameLst>
                                          <p:attrName>ppt_h</p:attrName>
                                        </p:attrNameLst>
                                      </p:cBhvr>
                                      <p:tavLst>
                                        <p:tav tm="0">
                                          <p:val>
                                            <p:fltVal val="0"/>
                                          </p:val>
                                        </p:tav>
                                        <p:tav tm="100000">
                                          <p:val>
                                            <p:strVal val="#ppt_h"/>
                                          </p:val>
                                        </p:tav>
                                      </p:tavLst>
                                    </p:anim>
                                    <p:animEffect transition="in" filter="fade">
                                      <p:cBhvr>
                                        <p:cTn id="23" dur="500"/>
                                        <p:tgtEl>
                                          <p:spTgt spid="13"/>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grpId="0" nodeType="clickEffect">
                                  <p:stCondLst>
                                    <p:cond delay="0"/>
                                  </p:stCondLst>
                                  <p:childTnLst>
                                    <p:set>
                                      <p:cBhvr>
                                        <p:cTn id="27" dur="1" fill="hold">
                                          <p:stCondLst>
                                            <p:cond delay="0"/>
                                          </p:stCondLst>
                                        </p:cTn>
                                        <p:tgtEl>
                                          <p:spTgt spid="8"/>
                                        </p:tgtEl>
                                        <p:attrNameLst>
                                          <p:attrName>style.visibility</p:attrName>
                                        </p:attrNameLst>
                                      </p:cBhvr>
                                      <p:to>
                                        <p:strVal val="visible"/>
                                      </p:to>
                                    </p:set>
                                    <p:anim calcmode="lin" valueType="num">
                                      <p:cBhvr>
                                        <p:cTn id="28" dur="500" fill="hold"/>
                                        <p:tgtEl>
                                          <p:spTgt spid="8"/>
                                        </p:tgtEl>
                                        <p:attrNameLst>
                                          <p:attrName>ppt_w</p:attrName>
                                        </p:attrNameLst>
                                      </p:cBhvr>
                                      <p:tavLst>
                                        <p:tav tm="0">
                                          <p:val>
                                            <p:fltVal val="0"/>
                                          </p:val>
                                        </p:tav>
                                        <p:tav tm="100000">
                                          <p:val>
                                            <p:strVal val="#ppt_w"/>
                                          </p:val>
                                        </p:tav>
                                      </p:tavLst>
                                    </p:anim>
                                    <p:anim calcmode="lin" valueType="num">
                                      <p:cBhvr>
                                        <p:cTn id="29" dur="500" fill="hold"/>
                                        <p:tgtEl>
                                          <p:spTgt spid="8"/>
                                        </p:tgtEl>
                                        <p:attrNameLst>
                                          <p:attrName>ppt_h</p:attrName>
                                        </p:attrNameLst>
                                      </p:cBhvr>
                                      <p:tavLst>
                                        <p:tav tm="0">
                                          <p:val>
                                            <p:fltVal val="0"/>
                                          </p:val>
                                        </p:tav>
                                        <p:tav tm="100000">
                                          <p:val>
                                            <p:strVal val="#ppt_h"/>
                                          </p:val>
                                        </p:tav>
                                      </p:tavLst>
                                    </p:anim>
                                    <p:animEffect transition="in" filter="fade">
                                      <p:cBhvr>
                                        <p:cTn id="30" dur="500"/>
                                        <p:tgtEl>
                                          <p:spTgt spid="8"/>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nodeType="clickEffect">
                                  <p:stCondLst>
                                    <p:cond delay="0"/>
                                  </p:stCondLst>
                                  <p:childTnLst>
                                    <p:set>
                                      <p:cBhvr>
                                        <p:cTn id="34" dur="1" fill="hold">
                                          <p:stCondLst>
                                            <p:cond delay="0"/>
                                          </p:stCondLst>
                                        </p:cTn>
                                        <p:tgtEl>
                                          <p:spTgt spid="9"/>
                                        </p:tgtEl>
                                        <p:attrNameLst>
                                          <p:attrName>style.visibility</p:attrName>
                                        </p:attrNameLst>
                                      </p:cBhvr>
                                      <p:to>
                                        <p:strVal val="visible"/>
                                      </p:to>
                                    </p:set>
                                    <p:anim calcmode="lin" valueType="num">
                                      <p:cBhvr>
                                        <p:cTn id="35" dur="500" fill="hold"/>
                                        <p:tgtEl>
                                          <p:spTgt spid="9"/>
                                        </p:tgtEl>
                                        <p:attrNameLst>
                                          <p:attrName>ppt_w</p:attrName>
                                        </p:attrNameLst>
                                      </p:cBhvr>
                                      <p:tavLst>
                                        <p:tav tm="0">
                                          <p:val>
                                            <p:fltVal val="0"/>
                                          </p:val>
                                        </p:tav>
                                        <p:tav tm="100000">
                                          <p:val>
                                            <p:strVal val="#ppt_w"/>
                                          </p:val>
                                        </p:tav>
                                      </p:tavLst>
                                    </p:anim>
                                    <p:anim calcmode="lin" valueType="num">
                                      <p:cBhvr>
                                        <p:cTn id="36" dur="500" fill="hold"/>
                                        <p:tgtEl>
                                          <p:spTgt spid="9"/>
                                        </p:tgtEl>
                                        <p:attrNameLst>
                                          <p:attrName>ppt_h</p:attrName>
                                        </p:attrNameLst>
                                      </p:cBhvr>
                                      <p:tavLst>
                                        <p:tav tm="0">
                                          <p:val>
                                            <p:fltVal val="0"/>
                                          </p:val>
                                        </p:tav>
                                        <p:tav tm="100000">
                                          <p:val>
                                            <p:strVal val="#ppt_h"/>
                                          </p:val>
                                        </p:tav>
                                      </p:tavLst>
                                    </p:anim>
                                    <p:animEffect transition="in" filter="fade">
                                      <p:cBhvr>
                                        <p:cTn id="3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1" grpId="0"/>
      <p:bldP spid="1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32086" y="2239154"/>
            <a:ext cx="17027214" cy="7246326"/>
          </a:xfrm>
          <a:prstGeom prst="rect">
            <a:avLst/>
          </a:prstGeom>
          <a:solidFill>
            <a:srgbClr val="E0D2EF"/>
          </a:solidFill>
        </p:spPr>
      </p:sp>
      <p:grpSp>
        <p:nvGrpSpPr>
          <p:cNvPr id="3" name="Group 3"/>
          <p:cNvGrpSpPr/>
          <p:nvPr/>
        </p:nvGrpSpPr>
        <p:grpSpPr>
          <a:xfrm>
            <a:off x="412260" y="8730080"/>
            <a:ext cx="289094" cy="336868"/>
            <a:chOff x="0" y="0"/>
            <a:chExt cx="385459" cy="449158"/>
          </a:xfrm>
        </p:grpSpPr>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0" y="0"/>
              <a:ext cx="385459" cy="449158"/>
            </a:xfrm>
            <a:prstGeom prst="rect">
              <a:avLst/>
            </a:prstGeom>
          </p:spPr>
        </p:pic>
        <p:sp>
          <p:nvSpPr>
            <p:cNvPr id="5" name="AutoShape 5"/>
            <p:cNvSpPr/>
            <p:nvPr/>
          </p:nvSpPr>
          <p:spPr>
            <a:xfrm rot="7860788">
              <a:off x="204643" y="242562"/>
              <a:ext cx="42672" cy="106805"/>
            </a:xfrm>
            <a:prstGeom prst="rect">
              <a:avLst/>
            </a:prstGeom>
            <a:solidFill>
              <a:srgbClr val="FFFFFF"/>
            </a:solidFill>
          </p:spPr>
        </p:sp>
      </p:grpSp>
      <p:pic>
        <p:nvPicPr>
          <p:cNvPr id="6" name="Picture 6"/>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6627306" y="1096962"/>
            <a:ext cx="1263987" cy="1263987"/>
          </a:xfrm>
          <a:prstGeom prst="rect">
            <a:avLst/>
          </a:prstGeom>
        </p:spPr>
      </p:pic>
      <p:pic>
        <p:nvPicPr>
          <p:cNvPr id="7" name="Picture 7"/>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0" y="8898514"/>
            <a:ext cx="1263987" cy="1263987"/>
          </a:xfrm>
          <a:prstGeom prst="rect">
            <a:avLst/>
          </a:prstGeom>
        </p:spPr>
      </p:pic>
      <p:sp>
        <p:nvSpPr>
          <p:cNvPr id="8" name="TextBox 8"/>
          <p:cNvSpPr txBox="1"/>
          <p:nvPr/>
        </p:nvSpPr>
        <p:spPr>
          <a:xfrm>
            <a:off x="1723340" y="3288107"/>
            <a:ext cx="15143230" cy="3853776"/>
          </a:xfrm>
          <a:prstGeom prst="rect">
            <a:avLst/>
          </a:prstGeom>
        </p:spPr>
        <p:txBody>
          <a:bodyPr lIns="0" tIns="0" rIns="0" bIns="0" rtlCol="0" anchor="t">
            <a:spAutoFit/>
          </a:bodyPr>
          <a:lstStyle/>
          <a:p>
            <a:pPr algn="just">
              <a:lnSpc>
                <a:spcPts val="4412"/>
              </a:lnSpc>
            </a:pPr>
            <a:r>
              <a:rPr lang="en-US" sz="3151" dirty="0">
                <a:solidFill>
                  <a:srgbClr val="000000"/>
                </a:solidFill>
                <a:latin typeface="DM Sans"/>
              </a:rPr>
              <a:t>• </a:t>
            </a:r>
            <a:r>
              <a:rPr lang="en-US" sz="3151" dirty="0" err="1">
                <a:solidFill>
                  <a:srgbClr val="000000"/>
                </a:solidFill>
                <a:latin typeface="DM Sans"/>
              </a:rPr>
              <a:t>Tipe</a:t>
            </a:r>
            <a:r>
              <a:rPr lang="en-US" sz="3151" dirty="0">
                <a:solidFill>
                  <a:srgbClr val="000000"/>
                </a:solidFill>
                <a:latin typeface="DM Sans"/>
              </a:rPr>
              <a:t> data </a:t>
            </a:r>
            <a:r>
              <a:rPr lang="en-US" sz="3151" dirty="0" err="1">
                <a:solidFill>
                  <a:srgbClr val="000000"/>
                </a:solidFill>
                <a:latin typeface="DM Sans"/>
              </a:rPr>
              <a:t>boolean</a:t>
            </a:r>
            <a:r>
              <a:rPr lang="en-US" sz="3151" dirty="0">
                <a:solidFill>
                  <a:srgbClr val="000000"/>
                </a:solidFill>
                <a:latin typeface="DM Sans"/>
              </a:rPr>
              <a:t> </a:t>
            </a:r>
            <a:r>
              <a:rPr lang="en-US" sz="3151" dirty="0" err="1">
                <a:solidFill>
                  <a:srgbClr val="000000"/>
                </a:solidFill>
                <a:latin typeface="DM Sans"/>
              </a:rPr>
              <a:t>adalah</a:t>
            </a:r>
            <a:r>
              <a:rPr lang="en-US" sz="3151" dirty="0">
                <a:solidFill>
                  <a:srgbClr val="000000"/>
                </a:solidFill>
                <a:latin typeface="DM Sans"/>
              </a:rPr>
              <a:t> </a:t>
            </a:r>
            <a:r>
              <a:rPr lang="en-US" sz="3151" dirty="0" err="1">
                <a:solidFill>
                  <a:srgbClr val="000000"/>
                </a:solidFill>
                <a:latin typeface="DM Sans"/>
              </a:rPr>
              <a:t>tipe</a:t>
            </a:r>
            <a:r>
              <a:rPr lang="en-US" sz="3151" dirty="0">
                <a:solidFill>
                  <a:srgbClr val="000000"/>
                </a:solidFill>
                <a:latin typeface="DM Sans"/>
              </a:rPr>
              <a:t> data yang </a:t>
            </a:r>
            <a:r>
              <a:rPr lang="en-US" sz="3151" dirty="0" err="1">
                <a:solidFill>
                  <a:srgbClr val="000000"/>
                </a:solidFill>
                <a:latin typeface="DM Sans"/>
              </a:rPr>
              <a:t>hanya</a:t>
            </a:r>
            <a:r>
              <a:rPr lang="en-US" sz="3151" dirty="0">
                <a:solidFill>
                  <a:srgbClr val="000000"/>
                </a:solidFill>
                <a:latin typeface="DM Sans"/>
              </a:rPr>
              <a:t> </a:t>
            </a:r>
            <a:r>
              <a:rPr lang="en-US" sz="3151" dirty="0" err="1">
                <a:solidFill>
                  <a:srgbClr val="000000"/>
                </a:solidFill>
                <a:latin typeface="DM Sans"/>
              </a:rPr>
              <a:t>memiliki</a:t>
            </a:r>
            <a:r>
              <a:rPr lang="en-US" sz="3151" dirty="0">
                <a:solidFill>
                  <a:srgbClr val="000000"/>
                </a:solidFill>
                <a:latin typeface="DM Sans"/>
              </a:rPr>
              <a:t> </a:t>
            </a:r>
            <a:r>
              <a:rPr lang="en-US" sz="3151" dirty="0" err="1">
                <a:solidFill>
                  <a:srgbClr val="000000"/>
                </a:solidFill>
                <a:latin typeface="DM Sans"/>
              </a:rPr>
              <a:t>dua</a:t>
            </a:r>
            <a:r>
              <a:rPr lang="en-US" sz="3151" dirty="0">
                <a:solidFill>
                  <a:srgbClr val="000000"/>
                </a:solidFill>
                <a:latin typeface="DM Sans"/>
              </a:rPr>
              <a:t> </a:t>
            </a:r>
            <a:r>
              <a:rPr lang="en-US" sz="3151" dirty="0" err="1">
                <a:solidFill>
                  <a:srgbClr val="000000"/>
                </a:solidFill>
                <a:latin typeface="DM Sans"/>
              </a:rPr>
              <a:t>nilai</a:t>
            </a:r>
            <a:r>
              <a:rPr lang="en-US" sz="3151" dirty="0">
                <a:solidFill>
                  <a:srgbClr val="000000"/>
                </a:solidFill>
                <a:latin typeface="DM Sans"/>
              </a:rPr>
              <a:t> </a:t>
            </a:r>
            <a:r>
              <a:rPr lang="en-US" sz="3151" dirty="0" err="1">
                <a:solidFill>
                  <a:srgbClr val="000000"/>
                </a:solidFill>
                <a:latin typeface="DM Sans"/>
              </a:rPr>
              <a:t>yaitu</a:t>
            </a:r>
            <a:r>
              <a:rPr lang="en-US" sz="3151" dirty="0">
                <a:solidFill>
                  <a:srgbClr val="000000"/>
                </a:solidFill>
                <a:latin typeface="DM Sans"/>
              </a:rPr>
              <a:t> True dan False </a:t>
            </a:r>
            <a:r>
              <a:rPr lang="en-US" sz="3151" dirty="0" err="1">
                <a:solidFill>
                  <a:srgbClr val="000000"/>
                </a:solidFill>
                <a:latin typeface="DM Sans"/>
              </a:rPr>
              <a:t>atau</a:t>
            </a:r>
            <a:r>
              <a:rPr lang="en-US" sz="3151" dirty="0">
                <a:solidFill>
                  <a:srgbClr val="000000"/>
                </a:solidFill>
                <a:latin typeface="DM Sans"/>
              </a:rPr>
              <a:t> 1 dan 0.</a:t>
            </a:r>
          </a:p>
          <a:p>
            <a:pPr algn="just">
              <a:lnSpc>
                <a:spcPts val="4412"/>
              </a:lnSpc>
            </a:pPr>
            <a:endParaRPr lang="en-US" sz="3151" dirty="0">
              <a:solidFill>
                <a:srgbClr val="000000"/>
              </a:solidFill>
              <a:latin typeface="DM Sans"/>
            </a:endParaRPr>
          </a:p>
          <a:p>
            <a:pPr algn="just">
              <a:lnSpc>
                <a:spcPts val="4412"/>
              </a:lnSpc>
            </a:pPr>
            <a:r>
              <a:rPr lang="en-US" sz="3151" dirty="0">
                <a:solidFill>
                  <a:srgbClr val="000000"/>
                </a:solidFill>
                <a:latin typeface="DM Sans"/>
              </a:rPr>
              <a:t>• </a:t>
            </a:r>
            <a:r>
              <a:rPr lang="en-US" sz="3151" dirty="0" err="1">
                <a:solidFill>
                  <a:srgbClr val="000000"/>
                </a:solidFill>
                <a:latin typeface="DM Sans"/>
              </a:rPr>
              <a:t>Penulisan</a:t>
            </a:r>
            <a:r>
              <a:rPr lang="en-US" sz="3151" dirty="0">
                <a:solidFill>
                  <a:srgbClr val="000000"/>
                </a:solidFill>
                <a:latin typeface="DM Sans"/>
              </a:rPr>
              <a:t> True dan False </a:t>
            </a:r>
            <a:r>
              <a:rPr lang="en-US" sz="3151" dirty="0" err="1">
                <a:solidFill>
                  <a:srgbClr val="000000"/>
                </a:solidFill>
                <a:latin typeface="DM Sans"/>
              </a:rPr>
              <a:t>huruf</a:t>
            </a:r>
            <a:r>
              <a:rPr lang="en-US" sz="3151" dirty="0">
                <a:solidFill>
                  <a:srgbClr val="000000"/>
                </a:solidFill>
                <a:latin typeface="DM Sans"/>
              </a:rPr>
              <a:t> </a:t>
            </a:r>
            <a:r>
              <a:rPr lang="en-US" sz="3151" dirty="0" err="1">
                <a:solidFill>
                  <a:srgbClr val="000000"/>
                </a:solidFill>
                <a:latin typeface="DM Sans"/>
              </a:rPr>
              <a:t>pertamanya</a:t>
            </a:r>
            <a:r>
              <a:rPr lang="en-US" sz="3151" dirty="0">
                <a:solidFill>
                  <a:srgbClr val="000000"/>
                </a:solidFill>
                <a:latin typeface="DM Sans"/>
              </a:rPr>
              <a:t> </a:t>
            </a:r>
            <a:r>
              <a:rPr lang="en-US" sz="3151" dirty="0" err="1">
                <a:solidFill>
                  <a:srgbClr val="000000"/>
                </a:solidFill>
                <a:latin typeface="DM Sans"/>
              </a:rPr>
              <a:t>harus</a:t>
            </a:r>
            <a:r>
              <a:rPr lang="en-US" sz="3151" dirty="0">
                <a:solidFill>
                  <a:srgbClr val="000000"/>
                </a:solidFill>
                <a:latin typeface="DM Sans"/>
              </a:rPr>
              <a:t> </a:t>
            </a:r>
            <a:r>
              <a:rPr lang="en-US" sz="3151" dirty="0" err="1">
                <a:solidFill>
                  <a:srgbClr val="000000"/>
                </a:solidFill>
                <a:latin typeface="DM Sans"/>
              </a:rPr>
              <a:t>kapital</a:t>
            </a:r>
            <a:r>
              <a:rPr lang="en-US" sz="3151" dirty="0">
                <a:solidFill>
                  <a:srgbClr val="000000"/>
                </a:solidFill>
                <a:latin typeface="DM Sans"/>
              </a:rPr>
              <a:t> dan </a:t>
            </a:r>
            <a:r>
              <a:rPr lang="en-US" sz="3151" dirty="0" err="1">
                <a:solidFill>
                  <a:srgbClr val="000000"/>
                </a:solidFill>
                <a:latin typeface="DM Sans"/>
              </a:rPr>
              <a:t>tanpa</a:t>
            </a:r>
            <a:r>
              <a:rPr lang="en-US" sz="3151" dirty="0">
                <a:solidFill>
                  <a:srgbClr val="000000"/>
                </a:solidFill>
                <a:latin typeface="DM Sans"/>
              </a:rPr>
              <a:t> </a:t>
            </a:r>
            <a:r>
              <a:rPr lang="en-US" sz="3151" dirty="0" err="1">
                <a:solidFill>
                  <a:srgbClr val="000000"/>
                </a:solidFill>
                <a:latin typeface="DM Sans"/>
              </a:rPr>
              <a:t>tanda</a:t>
            </a:r>
            <a:r>
              <a:rPr lang="en-US" sz="3151" dirty="0">
                <a:solidFill>
                  <a:srgbClr val="000000"/>
                </a:solidFill>
                <a:latin typeface="DM Sans"/>
              </a:rPr>
              <a:t> </a:t>
            </a:r>
            <a:r>
              <a:rPr lang="en-US" sz="3151" dirty="0" err="1">
                <a:solidFill>
                  <a:srgbClr val="000000"/>
                </a:solidFill>
                <a:latin typeface="DM Sans"/>
              </a:rPr>
              <a:t>petik</a:t>
            </a:r>
            <a:r>
              <a:rPr lang="en-US" sz="3151" dirty="0">
                <a:solidFill>
                  <a:srgbClr val="000000"/>
                </a:solidFill>
                <a:latin typeface="DM Sans"/>
              </a:rPr>
              <a:t>.</a:t>
            </a:r>
          </a:p>
          <a:p>
            <a:pPr algn="just">
              <a:lnSpc>
                <a:spcPts val="4412"/>
              </a:lnSpc>
            </a:pPr>
            <a:r>
              <a:rPr lang="en-US" sz="3151" dirty="0" err="1">
                <a:solidFill>
                  <a:srgbClr val="000000"/>
                </a:solidFill>
                <a:latin typeface="DM Sans"/>
              </a:rPr>
              <a:t>Contoh</a:t>
            </a:r>
            <a:r>
              <a:rPr lang="en-US" sz="3151" dirty="0">
                <a:solidFill>
                  <a:srgbClr val="000000"/>
                </a:solidFill>
                <a:latin typeface="DM Sans"/>
              </a:rPr>
              <a:t> :</a:t>
            </a:r>
          </a:p>
          <a:p>
            <a:pPr algn="just">
              <a:lnSpc>
                <a:spcPts val="4412"/>
              </a:lnSpc>
            </a:pPr>
            <a:endParaRPr lang="en-US" sz="3151" dirty="0">
              <a:solidFill>
                <a:srgbClr val="000000"/>
              </a:solidFill>
              <a:latin typeface="DM Sans"/>
            </a:endParaRPr>
          </a:p>
          <a:p>
            <a:pPr algn="just">
              <a:lnSpc>
                <a:spcPts val="4412"/>
              </a:lnSpc>
            </a:pPr>
            <a:endParaRPr lang="en-US" sz="3151" dirty="0">
              <a:solidFill>
                <a:srgbClr val="000000"/>
              </a:solidFill>
              <a:latin typeface="DM Sans"/>
            </a:endParaRPr>
          </a:p>
        </p:txBody>
      </p:sp>
      <p:pic>
        <p:nvPicPr>
          <p:cNvPr id="9" name="Picture 9"/>
          <p:cNvPicPr>
            <a:picLocks noChangeAspect="1"/>
          </p:cNvPicPr>
          <p:nvPr/>
        </p:nvPicPr>
        <p:blipFill>
          <a:blip r:embed="rId6"/>
          <a:srcRect r="9034"/>
          <a:stretch>
            <a:fillRect/>
          </a:stretch>
        </p:blipFill>
        <p:spPr>
          <a:xfrm>
            <a:off x="3581084" y="6306296"/>
            <a:ext cx="10776328" cy="2062356"/>
          </a:xfrm>
          <a:prstGeom prst="rect">
            <a:avLst/>
          </a:prstGeom>
        </p:spPr>
      </p:pic>
      <p:sp>
        <p:nvSpPr>
          <p:cNvPr id="10" name="TextBox 10"/>
          <p:cNvSpPr txBox="1"/>
          <p:nvPr/>
        </p:nvSpPr>
        <p:spPr>
          <a:xfrm>
            <a:off x="5094297" y="1073020"/>
            <a:ext cx="9564907" cy="2283510"/>
          </a:xfrm>
          <a:prstGeom prst="rect">
            <a:avLst/>
          </a:prstGeom>
        </p:spPr>
        <p:txBody>
          <a:bodyPr lIns="0" tIns="0" rIns="0" bIns="0" rtlCol="0" anchor="t">
            <a:spAutoFit/>
          </a:bodyPr>
          <a:lstStyle/>
          <a:p>
            <a:pPr>
              <a:lnSpc>
                <a:spcPts val="4356"/>
              </a:lnSpc>
            </a:pPr>
            <a:endParaRPr b="1" dirty="0"/>
          </a:p>
          <a:p>
            <a:pPr>
              <a:lnSpc>
                <a:spcPts val="4356"/>
              </a:lnSpc>
            </a:pPr>
            <a:r>
              <a:rPr lang="en-US" sz="4356" b="1" spc="-43" dirty="0" err="1">
                <a:latin typeface="Courier Prime"/>
              </a:rPr>
              <a:t>Jenis-jenis</a:t>
            </a:r>
            <a:r>
              <a:rPr lang="en-US" sz="4356" b="1" spc="-43" dirty="0">
                <a:latin typeface="Courier Prime"/>
              </a:rPr>
              <a:t> </a:t>
            </a:r>
            <a:r>
              <a:rPr lang="en-US" sz="4356" b="1" spc="-43" dirty="0" err="1">
                <a:latin typeface="Courier Prime"/>
              </a:rPr>
              <a:t>Tipe</a:t>
            </a:r>
            <a:r>
              <a:rPr lang="en-US" sz="4356" b="1" spc="-43" dirty="0">
                <a:latin typeface="Courier Prime"/>
              </a:rPr>
              <a:t> D</a:t>
            </a:r>
            <a:r>
              <a:rPr lang="en-US" sz="4356" b="1" spc="-43" dirty="0">
                <a:latin typeface="Courier Prime Bold"/>
              </a:rPr>
              <a:t>ata</a:t>
            </a:r>
          </a:p>
          <a:p>
            <a:pPr>
              <a:lnSpc>
                <a:spcPts val="4356"/>
              </a:lnSpc>
            </a:pPr>
            <a:endParaRPr lang="en-US" sz="4356" spc="-43" dirty="0">
              <a:solidFill>
                <a:srgbClr val="FFFFFF"/>
              </a:solidFill>
              <a:latin typeface="Courier Prime Bold"/>
            </a:endParaRPr>
          </a:p>
          <a:p>
            <a:pPr>
              <a:lnSpc>
                <a:spcPts val="4356"/>
              </a:lnSpc>
            </a:pPr>
            <a:endParaRPr lang="en-US" sz="4356" spc="-43" dirty="0">
              <a:solidFill>
                <a:srgbClr val="FFFFFF"/>
              </a:solidFill>
              <a:latin typeface="Courier Prime Bold"/>
            </a:endParaRPr>
          </a:p>
        </p:txBody>
      </p:sp>
      <p:sp>
        <p:nvSpPr>
          <p:cNvPr id="11" name="TextBox 11"/>
          <p:cNvSpPr txBox="1"/>
          <p:nvPr/>
        </p:nvSpPr>
        <p:spPr>
          <a:xfrm>
            <a:off x="961235" y="524702"/>
            <a:ext cx="5239698" cy="868013"/>
          </a:xfrm>
          <a:prstGeom prst="rect">
            <a:avLst/>
          </a:prstGeom>
        </p:spPr>
        <p:txBody>
          <a:bodyPr lIns="0" tIns="0" rIns="0" bIns="0" rtlCol="0" anchor="t">
            <a:spAutoFit/>
          </a:bodyPr>
          <a:lstStyle/>
          <a:p>
            <a:pPr marL="0" lvl="0" indent="0">
              <a:lnSpc>
                <a:spcPts val="6756"/>
              </a:lnSpc>
              <a:spcBef>
                <a:spcPct val="0"/>
              </a:spcBef>
            </a:pPr>
            <a:r>
              <a:rPr lang="en-US" sz="4826">
                <a:solidFill>
                  <a:srgbClr val="FFFFFF"/>
                </a:solidFill>
                <a:latin typeface="Hatton Bold"/>
              </a:rPr>
              <a:t>Python </a:t>
            </a:r>
          </a:p>
        </p:txBody>
      </p:sp>
      <p:sp>
        <p:nvSpPr>
          <p:cNvPr id="12" name="TextBox 12"/>
          <p:cNvSpPr txBox="1"/>
          <p:nvPr/>
        </p:nvSpPr>
        <p:spPr>
          <a:xfrm>
            <a:off x="13583048" y="520078"/>
            <a:ext cx="359701" cy="492833"/>
          </a:xfrm>
          <a:prstGeom prst="rect">
            <a:avLst/>
          </a:prstGeom>
        </p:spPr>
        <p:txBody>
          <a:bodyPr lIns="0" tIns="0" rIns="0" bIns="0" rtlCol="0" anchor="t">
            <a:spAutoFit/>
          </a:bodyPr>
          <a:lstStyle/>
          <a:p>
            <a:pPr marL="0" lvl="0" indent="0" algn="ctr">
              <a:lnSpc>
                <a:spcPts val="3843"/>
              </a:lnSpc>
              <a:spcBef>
                <a:spcPct val="0"/>
              </a:spcBef>
            </a:pPr>
            <a:r>
              <a:rPr lang="en-US" sz="2745">
                <a:solidFill>
                  <a:srgbClr val="FFFFFF"/>
                </a:solidFill>
                <a:latin typeface="Hatton Bold Bold"/>
              </a:rPr>
              <a:t>2</a:t>
            </a:r>
          </a:p>
        </p:txBody>
      </p:sp>
      <p:sp>
        <p:nvSpPr>
          <p:cNvPr id="13" name="TextBox 13"/>
          <p:cNvSpPr txBox="1"/>
          <p:nvPr/>
        </p:nvSpPr>
        <p:spPr>
          <a:xfrm>
            <a:off x="-469228" y="2664117"/>
            <a:ext cx="7058632" cy="563881"/>
          </a:xfrm>
          <a:prstGeom prst="rect">
            <a:avLst/>
          </a:prstGeom>
        </p:spPr>
        <p:txBody>
          <a:bodyPr lIns="0" tIns="0" rIns="0" bIns="0" rtlCol="0" anchor="t">
            <a:spAutoFit/>
          </a:bodyPr>
          <a:lstStyle/>
          <a:p>
            <a:pPr algn="ctr">
              <a:lnSpc>
                <a:spcPts val="4619"/>
              </a:lnSpc>
              <a:spcBef>
                <a:spcPct val="0"/>
              </a:spcBef>
            </a:pPr>
            <a:r>
              <a:rPr lang="en-US" sz="3299" dirty="0" err="1">
                <a:solidFill>
                  <a:srgbClr val="000000"/>
                </a:solidFill>
                <a:latin typeface="DM Sans Bold"/>
              </a:rPr>
              <a:t>Tipe</a:t>
            </a:r>
            <a:r>
              <a:rPr lang="en-US" sz="3299" dirty="0">
                <a:solidFill>
                  <a:srgbClr val="000000"/>
                </a:solidFill>
                <a:latin typeface="DM Sans Bold"/>
              </a:rPr>
              <a:t> Data Boolean</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0">
        <p159:morph option="byObject"/>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0">
                                            <p:txEl>
                                              <p:pRg st="1" end="1"/>
                                            </p:txEl>
                                          </p:spTgt>
                                        </p:tgtEl>
                                        <p:attrNameLst>
                                          <p:attrName>style.visibility</p:attrName>
                                        </p:attrNameLst>
                                      </p:cBhvr>
                                      <p:to>
                                        <p:strVal val="visible"/>
                                      </p:to>
                                    </p:set>
                                    <p:anim calcmode="lin" valueType="num">
                                      <p:cBhvr>
                                        <p:cTn id="7" dur="500" fill="hold"/>
                                        <p:tgtEl>
                                          <p:spTgt spid="10">
                                            <p:txEl>
                                              <p:pRg st="1" end="1"/>
                                            </p:txEl>
                                          </p:spTgt>
                                        </p:tgtEl>
                                        <p:attrNameLst>
                                          <p:attrName>ppt_w</p:attrName>
                                        </p:attrNameLst>
                                      </p:cBhvr>
                                      <p:tavLst>
                                        <p:tav tm="0">
                                          <p:val>
                                            <p:fltVal val="0"/>
                                          </p:val>
                                        </p:tav>
                                        <p:tav tm="100000">
                                          <p:val>
                                            <p:strVal val="#ppt_w"/>
                                          </p:val>
                                        </p:tav>
                                      </p:tavLst>
                                    </p:anim>
                                    <p:anim calcmode="lin" valueType="num">
                                      <p:cBhvr>
                                        <p:cTn id="8" dur="500" fill="hold"/>
                                        <p:tgtEl>
                                          <p:spTgt spid="10">
                                            <p:txEl>
                                              <p:pRg st="1" end="1"/>
                                            </p:txEl>
                                          </p:spTgt>
                                        </p:tgtEl>
                                        <p:attrNameLst>
                                          <p:attrName>ppt_h</p:attrName>
                                        </p:attrNameLst>
                                      </p:cBhvr>
                                      <p:tavLst>
                                        <p:tav tm="0">
                                          <p:val>
                                            <p:fltVal val="0"/>
                                          </p:val>
                                        </p:tav>
                                        <p:tav tm="100000">
                                          <p:val>
                                            <p:strVal val="#ppt_h"/>
                                          </p:val>
                                        </p:tav>
                                      </p:tavLst>
                                    </p:anim>
                                    <p:animEffect transition="in" filter="fade">
                                      <p:cBhvr>
                                        <p:cTn id="9" dur="500"/>
                                        <p:tgtEl>
                                          <p:spTgt spid="10">
                                            <p:txEl>
                                              <p:pRg st="1" end="1"/>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13">
                                            <p:txEl>
                                              <p:pRg st="0" end="0"/>
                                            </p:txEl>
                                          </p:spTgt>
                                        </p:tgtEl>
                                        <p:attrNameLst>
                                          <p:attrName>style.visibility</p:attrName>
                                        </p:attrNameLst>
                                      </p:cBhvr>
                                      <p:to>
                                        <p:strVal val="visible"/>
                                      </p:to>
                                    </p:set>
                                    <p:anim calcmode="lin" valueType="num">
                                      <p:cBhvr>
                                        <p:cTn id="14" dur="500" fill="hold"/>
                                        <p:tgtEl>
                                          <p:spTgt spid="13">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13">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13">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8">
                                            <p:txEl>
                                              <p:pRg st="0" end="0"/>
                                            </p:txEl>
                                          </p:spTgt>
                                        </p:tgtEl>
                                        <p:attrNameLst>
                                          <p:attrName>style.visibility</p:attrName>
                                        </p:attrNameLst>
                                      </p:cBhvr>
                                      <p:to>
                                        <p:strVal val="visible"/>
                                      </p:to>
                                    </p:set>
                                    <p:anim calcmode="lin" valueType="num">
                                      <p:cBhvr>
                                        <p:cTn id="21" dur="500" fill="hold"/>
                                        <p:tgtEl>
                                          <p:spTgt spid="8">
                                            <p:txEl>
                                              <p:pRg st="0" end="0"/>
                                            </p:txEl>
                                          </p:spTgt>
                                        </p:tgtEl>
                                        <p:attrNameLst>
                                          <p:attrName>ppt_w</p:attrName>
                                        </p:attrNameLst>
                                      </p:cBhvr>
                                      <p:tavLst>
                                        <p:tav tm="0">
                                          <p:val>
                                            <p:fltVal val="0"/>
                                          </p:val>
                                        </p:tav>
                                        <p:tav tm="100000">
                                          <p:val>
                                            <p:strVal val="#ppt_w"/>
                                          </p:val>
                                        </p:tav>
                                      </p:tavLst>
                                    </p:anim>
                                    <p:anim calcmode="lin" valueType="num">
                                      <p:cBhvr>
                                        <p:cTn id="22" dur="500" fill="hold"/>
                                        <p:tgtEl>
                                          <p:spTgt spid="8">
                                            <p:txEl>
                                              <p:pRg st="0" end="0"/>
                                            </p:txEl>
                                          </p:spTgt>
                                        </p:tgtEl>
                                        <p:attrNameLst>
                                          <p:attrName>ppt_h</p:attrName>
                                        </p:attrNameLst>
                                      </p:cBhvr>
                                      <p:tavLst>
                                        <p:tav tm="0">
                                          <p:val>
                                            <p:fltVal val="0"/>
                                          </p:val>
                                        </p:tav>
                                        <p:tav tm="100000">
                                          <p:val>
                                            <p:strVal val="#ppt_h"/>
                                          </p:val>
                                        </p:tav>
                                      </p:tavLst>
                                    </p:anim>
                                    <p:animEffect transition="in" filter="fade">
                                      <p:cBhvr>
                                        <p:cTn id="23" dur="500"/>
                                        <p:tgtEl>
                                          <p:spTgt spid="8">
                                            <p:txEl>
                                              <p:pRg st="0" end="0"/>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nodeType="clickEffect">
                                  <p:stCondLst>
                                    <p:cond delay="0"/>
                                  </p:stCondLst>
                                  <p:childTnLst>
                                    <p:set>
                                      <p:cBhvr>
                                        <p:cTn id="27" dur="1" fill="hold">
                                          <p:stCondLst>
                                            <p:cond delay="0"/>
                                          </p:stCondLst>
                                        </p:cTn>
                                        <p:tgtEl>
                                          <p:spTgt spid="8">
                                            <p:txEl>
                                              <p:pRg st="2" end="2"/>
                                            </p:txEl>
                                          </p:spTgt>
                                        </p:tgtEl>
                                        <p:attrNameLst>
                                          <p:attrName>style.visibility</p:attrName>
                                        </p:attrNameLst>
                                      </p:cBhvr>
                                      <p:to>
                                        <p:strVal val="visible"/>
                                      </p:to>
                                    </p:set>
                                    <p:anim calcmode="lin" valueType="num">
                                      <p:cBhvr>
                                        <p:cTn id="28" dur="500" fill="hold"/>
                                        <p:tgtEl>
                                          <p:spTgt spid="8">
                                            <p:txEl>
                                              <p:pRg st="2" end="2"/>
                                            </p:txEl>
                                          </p:spTgt>
                                        </p:tgtEl>
                                        <p:attrNameLst>
                                          <p:attrName>ppt_w</p:attrName>
                                        </p:attrNameLst>
                                      </p:cBhvr>
                                      <p:tavLst>
                                        <p:tav tm="0">
                                          <p:val>
                                            <p:fltVal val="0"/>
                                          </p:val>
                                        </p:tav>
                                        <p:tav tm="100000">
                                          <p:val>
                                            <p:strVal val="#ppt_w"/>
                                          </p:val>
                                        </p:tav>
                                      </p:tavLst>
                                    </p:anim>
                                    <p:anim calcmode="lin" valueType="num">
                                      <p:cBhvr>
                                        <p:cTn id="29" dur="500" fill="hold"/>
                                        <p:tgtEl>
                                          <p:spTgt spid="8">
                                            <p:txEl>
                                              <p:pRg st="2" end="2"/>
                                            </p:txEl>
                                          </p:spTgt>
                                        </p:tgtEl>
                                        <p:attrNameLst>
                                          <p:attrName>ppt_h</p:attrName>
                                        </p:attrNameLst>
                                      </p:cBhvr>
                                      <p:tavLst>
                                        <p:tav tm="0">
                                          <p:val>
                                            <p:fltVal val="0"/>
                                          </p:val>
                                        </p:tav>
                                        <p:tav tm="100000">
                                          <p:val>
                                            <p:strVal val="#ppt_h"/>
                                          </p:val>
                                        </p:tav>
                                      </p:tavLst>
                                    </p:anim>
                                    <p:animEffect transition="in" filter="fade">
                                      <p:cBhvr>
                                        <p:cTn id="30" dur="500"/>
                                        <p:tgtEl>
                                          <p:spTgt spid="8">
                                            <p:txEl>
                                              <p:pRg st="2" end="2"/>
                                            </p:txEl>
                                          </p:spTgt>
                                        </p:tgtEl>
                                      </p:cBhvr>
                                    </p:animEffect>
                                  </p:childTnLst>
                                </p:cTn>
                              </p:par>
                              <p:par>
                                <p:cTn id="31" presetID="53" presetClass="entr" presetSubtype="16" fill="hold" nodeType="withEffect">
                                  <p:stCondLst>
                                    <p:cond delay="0"/>
                                  </p:stCondLst>
                                  <p:childTnLst>
                                    <p:set>
                                      <p:cBhvr>
                                        <p:cTn id="32" dur="1" fill="hold">
                                          <p:stCondLst>
                                            <p:cond delay="0"/>
                                          </p:stCondLst>
                                        </p:cTn>
                                        <p:tgtEl>
                                          <p:spTgt spid="8">
                                            <p:txEl>
                                              <p:pRg st="3" end="3"/>
                                            </p:txEl>
                                          </p:spTgt>
                                        </p:tgtEl>
                                        <p:attrNameLst>
                                          <p:attrName>style.visibility</p:attrName>
                                        </p:attrNameLst>
                                      </p:cBhvr>
                                      <p:to>
                                        <p:strVal val="visible"/>
                                      </p:to>
                                    </p:set>
                                    <p:anim calcmode="lin" valueType="num">
                                      <p:cBhvr>
                                        <p:cTn id="33" dur="500" fill="hold"/>
                                        <p:tgtEl>
                                          <p:spTgt spid="8">
                                            <p:txEl>
                                              <p:pRg st="3" end="3"/>
                                            </p:txEl>
                                          </p:spTgt>
                                        </p:tgtEl>
                                        <p:attrNameLst>
                                          <p:attrName>ppt_w</p:attrName>
                                        </p:attrNameLst>
                                      </p:cBhvr>
                                      <p:tavLst>
                                        <p:tav tm="0">
                                          <p:val>
                                            <p:fltVal val="0"/>
                                          </p:val>
                                        </p:tav>
                                        <p:tav tm="100000">
                                          <p:val>
                                            <p:strVal val="#ppt_w"/>
                                          </p:val>
                                        </p:tav>
                                      </p:tavLst>
                                    </p:anim>
                                    <p:anim calcmode="lin" valueType="num">
                                      <p:cBhvr>
                                        <p:cTn id="34" dur="500" fill="hold"/>
                                        <p:tgtEl>
                                          <p:spTgt spid="8">
                                            <p:txEl>
                                              <p:pRg st="3" end="3"/>
                                            </p:txEl>
                                          </p:spTgt>
                                        </p:tgtEl>
                                        <p:attrNameLst>
                                          <p:attrName>ppt_h</p:attrName>
                                        </p:attrNameLst>
                                      </p:cBhvr>
                                      <p:tavLst>
                                        <p:tav tm="0">
                                          <p:val>
                                            <p:fltVal val="0"/>
                                          </p:val>
                                        </p:tav>
                                        <p:tav tm="100000">
                                          <p:val>
                                            <p:strVal val="#ppt_h"/>
                                          </p:val>
                                        </p:tav>
                                      </p:tavLst>
                                    </p:anim>
                                    <p:animEffect transition="in" filter="fade">
                                      <p:cBhvr>
                                        <p:cTn id="35" dur="500"/>
                                        <p:tgtEl>
                                          <p:spTgt spid="8">
                                            <p:txEl>
                                              <p:pRg st="3" end="3"/>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53" presetClass="entr" presetSubtype="16" fill="hold" nodeType="clickEffect">
                                  <p:stCondLst>
                                    <p:cond delay="0"/>
                                  </p:stCondLst>
                                  <p:childTnLst>
                                    <p:set>
                                      <p:cBhvr>
                                        <p:cTn id="39" dur="1" fill="hold">
                                          <p:stCondLst>
                                            <p:cond delay="0"/>
                                          </p:stCondLst>
                                        </p:cTn>
                                        <p:tgtEl>
                                          <p:spTgt spid="9"/>
                                        </p:tgtEl>
                                        <p:attrNameLst>
                                          <p:attrName>style.visibility</p:attrName>
                                        </p:attrNameLst>
                                      </p:cBhvr>
                                      <p:to>
                                        <p:strVal val="visible"/>
                                      </p:to>
                                    </p:set>
                                    <p:anim calcmode="lin" valueType="num">
                                      <p:cBhvr>
                                        <p:cTn id="40" dur="500" fill="hold"/>
                                        <p:tgtEl>
                                          <p:spTgt spid="9"/>
                                        </p:tgtEl>
                                        <p:attrNameLst>
                                          <p:attrName>ppt_w</p:attrName>
                                        </p:attrNameLst>
                                      </p:cBhvr>
                                      <p:tavLst>
                                        <p:tav tm="0">
                                          <p:val>
                                            <p:fltVal val="0"/>
                                          </p:val>
                                        </p:tav>
                                        <p:tav tm="100000">
                                          <p:val>
                                            <p:strVal val="#ppt_w"/>
                                          </p:val>
                                        </p:tav>
                                      </p:tavLst>
                                    </p:anim>
                                    <p:anim calcmode="lin" valueType="num">
                                      <p:cBhvr>
                                        <p:cTn id="41" dur="500" fill="hold"/>
                                        <p:tgtEl>
                                          <p:spTgt spid="9"/>
                                        </p:tgtEl>
                                        <p:attrNameLst>
                                          <p:attrName>ppt_h</p:attrName>
                                        </p:attrNameLst>
                                      </p:cBhvr>
                                      <p:tavLst>
                                        <p:tav tm="0">
                                          <p:val>
                                            <p:fltVal val="0"/>
                                          </p:val>
                                        </p:tav>
                                        <p:tav tm="100000">
                                          <p:val>
                                            <p:strVal val="#ppt_h"/>
                                          </p:val>
                                        </p:tav>
                                      </p:tavLst>
                                    </p:anim>
                                    <p:animEffect transition="in" filter="fade">
                                      <p:cBhvr>
                                        <p:cTn id="4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32086" y="2239154"/>
            <a:ext cx="17027214" cy="7246326"/>
          </a:xfrm>
          <a:prstGeom prst="rect">
            <a:avLst/>
          </a:prstGeom>
          <a:solidFill>
            <a:srgbClr val="E0D2EF"/>
          </a:solidFill>
        </p:spPr>
      </p:sp>
      <p:grpSp>
        <p:nvGrpSpPr>
          <p:cNvPr id="3" name="Group 3"/>
          <p:cNvGrpSpPr/>
          <p:nvPr/>
        </p:nvGrpSpPr>
        <p:grpSpPr>
          <a:xfrm>
            <a:off x="412260" y="8730080"/>
            <a:ext cx="289094" cy="336868"/>
            <a:chOff x="0" y="0"/>
            <a:chExt cx="385459" cy="449158"/>
          </a:xfrm>
        </p:grpSpPr>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0" y="0"/>
              <a:ext cx="385459" cy="449158"/>
            </a:xfrm>
            <a:prstGeom prst="rect">
              <a:avLst/>
            </a:prstGeom>
          </p:spPr>
        </p:pic>
        <p:sp>
          <p:nvSpPr>
            <p:cNvPr id="5" name="AutoShape 5"/>
            <p:cNvSpPr/>
            <p:nvPr/>
          </p:nvSpPr>
          <p:spPr>
            <a:xfrm rot="7860788">
              <a:off x="204643" y="242562"/>
              <a:ext cx="42672" cy="106805"/>
            </a:xfrm>
            <a:prstGeom prst="rect">
              <a:avLst/>
            </a:prstGeom>
            <a:solidFill>
              <a:srgbClr val="FFFFFF"/>
            </a:solidFill>
          </p:spPr>
        </p:sp>
      </p:grpSp>
      <p:sp>
        <p:nvSpPr>
          <p:cNvPr id="6" name="TextBox 6"/>
          <p:cNvSpPr txBox="1"/>
          <p:nvPr/>
        </p:nvSpPr>
        <p:spPr>
          <a:xfrm>
            <a:off x="961235" y="524702"/>
            <a:ext cx="5239698" cy="868013"/>
          </a:xfrm>
          <a:prstGeom prst="rect">
            <a:avLst/>
          </a:prstGeom>
        </p:spPr>
        <p:txBody>
          <a:bodyPr lIns="0" tIns="0" rIns="0" bIns="0" rtlCol="0" anchor="t">
            <a:spAutoFit/>
          </a:bodyPr>
          <a:lstStyle/>
          <a:p>
            <a:pPr marL="0" lvl="0" indent="0">
              <a:lnSpc>
                <a:spcPts val="6756"/>
              </a:lnSpc>
              <a:spcBef>
                <a:spcPct val="0"/>
              </a:spcBef>
            </a:pPr>
            <a:r>
              <a:rPr lang="en-US" sz="4826" dirty="0">
                <a:latin typeface="Hatton Bold"/>
              </a:rPr>
              <a:t>Python </a:t>
            </a:r>
          </a:p>
        </p:txBody>
      </p:sp>
      <p:sp>
        <p:nvSpPr>
          <p:cNvPr id="7" name="TextBox 7"/>
          <p:cNvSpPr txBox="1"/>
          <p:nvPr/>
        </p:nvSpPr>
        <p:spPr>
          <a:xfrm rot="-113653">
            <a:off x="828541" y="1828214"/>
            <a:ext cx="3976132" cy="349776"/>
          </a:xfrm>
          <a:prstGeom prst="rect">
            <a:avLst/>
          </a:prstGeom>
        </p:spPr>
        <p:txBody>
          <a:bodyPr wrap="square" lIns="0" tIns="0" rIns="0" bIns="0" rtlCol="0" anchor="t">
            <a:spAutoFit/>
          </a:bodyPr>
          <a:lstStyle/>
          <a:p>
            <a:pPr>
              <a:lnSpc>
                <a:spcPts val="2592"/>
              </a:lnSpc>
            </a:pPr>
            <a:r>
              <a:rPr lang="en-US" sz="2592" b="1" spc="-25" dirty="0" err="1">
                <a:latin typeface="Courier Prime"/>
              </a:rPr>
              <a:t>apa</a:t>
            </a:r>
            <a:r>
              <a:rPr lang="en-US" sz="2592" b="1" spc="-25" dirty="0">
                <a:latin typeface="Courier Prime"/>
              </a:rPr>
              <a:t> </a:t>
            </a:r>
            <a:r>
              <a:rPr lang="en-US" sz="2592" b="1" spc="-25" dirty="0" err="1">
                <a:latin typeface="Courier Prime"/>
              </a:rPr>
              <a:t>itu</a:t>
            </a:r>
            <a:r>
              <a:rPr lang="en-US" sz="2592" b="1" spc="-25" dirty="0">
                <a:latin typeface="Courier Prime"/>
              </a:rPr>
              <a:t> </a:t>
            </a:r>
            <a:r>
              <a:rPr lang="en-US" sz="2592" b="1" spc="-25" dirty="0" err="1">
                <a:latin typeface="Courier Prime"/>
              </a:rPr>
              <a:t>pyhton</a:t>
            </a:r>
            <a:r>
              <a:rPr lang="en-US" sz="2592" b="1" spc="-25" dirty="0">
                <a:latin typeface="Courier Prime"/>
              </a:rPr>
              <a:t>?</a:t>
            </a:r>
          </a:p>
        </p:txBody>
      </p:sp>
      <p:sp>
        <p:nvSpPr>
          <p:cNvPr id="8" name="TextBox 8"/>
          <p:cNvSpPr txBox="1"/>
          <p:nvPr/>
        </p:nvSpPr>
        <p:spPr>
          <a:xfrm>
            <a:off x="1869537" y="2944004"/>
            <a:ext cx="14279906" cy="4648141"/>
          </a:xfrm>
          <a:prstGeom prst="rect">
            <a:avLst/>
          </a:prstGeom>
        </p:spPr>
        <p:txBody>
          <a:bodyPr lIns="0" tIns="0" rIns="0" bIns="0" rtlCol="0" anchor="t">
            <a:spAutoFit/>
          </a:bodyPr>
          <a:lstStyle/>
          <a:p>
            <a:pPr marL="814641" lvl="1" indent="-407321">
              <a:lnSpc>
                <a:spcPts val="4603"/>
              </a:lnSpc>
              <a:buFont typeface="Arial"/>
              <a:buChar char="•"/>
            </a:pPr>
            <a:r>
              <a:rPr lang="en-US" sz="3773" dirty="0">
                <a:solidFill>
                  <a:srgbClr val="000000"/>
                </a:solidFill>
                <a:latin typeface="DM Sans"/>
              </a:rPr>
              <a:t>Python </a:t>
            </a:r>
            <a:r>
              <a:rPr lang="en-US" sz="3773" dirty="0" err="1">
                <a:solidFill>
                  <a:srgbClr val="000000"/>
                </a:solidFill>
                <a:latin typeface="DM Sans"/>
              </a:rPr>
              <a:t>merupakan</a:t>
            </a:r>
            <a:r>
              <a:rPr lang="en-US" sz="3773" dirty="0">
                <a:solidFill>
                  <a:srgbClr val="000000"/>
                </a:solidFill>
                <a:latin typeface="DM Sans"/>
              </a:rPr>
              <a:t> </a:t>
            </a:r>
            <a:r>
              <a:rPr lang="en-US" sz="3773" dirty="0" err="1">
                <a:solidFill>
                  <a:srgbClr val="000000"/>
                </a:solidFill>
                <a:latin typeface="DM Sans"/>
              </a:rPr>
              <a:t>bahasa</a:t>
            </a:r>
            <a:r>
              <a:rPr lang="en-US" sz="3773" dirty="0">
                <a:solidFill>
                  <a:srgbClr val="000000"/>
                </a:solidFill>
                <a:latin typeface="DM Sans"/>
              </a:rPr>
              <a:t> </a:t>
            </a:r>
            <a:r>
              <a:rPr lang="en-US" sz="3773" dirty="0" err="1">
                <a:solidFill>
                  <a:srgbClr val="000000"/>
                </a:solidFill>
                <a:latin typeface="DM Sans"/>
              </a:rPr>
              <a:t>pemrograman</a:t>
            </a:r>
            <a:r>
              <a:rPr lang="en-US" sz="3773" dirty="0">
                <a:solidFill>
                  <a:srgbClr val="000000"/>
                </a:solidFill>
                <a:latin typeface="DM Sans"/>
              </a:rPr>
              <a:t> </a:t>
            </a:r>
            <a:r>
              <a:rPr lang="en-US" sz="3773" dirty="0" err="1">
                <a:solidFill>
                  <a:srgbClr val="000000"/>
                </a:solidFill>
                <a:latin typeface="DM Sans"/>
              </a:rPr>
              <a:t>tingkat</a:t>
            </a:r>
            <a:r>
              <a:rPr lang="en-US" sz="3773" dirty="0">
                <a:solidFill>
                  <a:srgbClr val="000000"/>
                </a:solidFill>
                <a:latin typeface="DM Sans"/>
              </a:rPr>
              <a:t> </a:t>
            </a:r>
            <a:r>
              <a:rPr lang="en-US" sz="3773" dirty="0" err="1">
                <a:solidFill>
                  <a:srgbClr val="000000"/>
                </a:solidFill>
                <a:latin typeface="DM Sans"/>
              </a:rPr>
              <a:t>tinggi</a:t>
            </a:r>
            <a:r>
              <a:rPr lang="en-US" sz="3773" dirty="0">
                <a:solidFill>
                  <a:srgbClr val="000000"/>
                </a:solidFill>
                <a:latin typeface="DM Sans"/>
              </a:rPr>
              <a:t> yang di </a:t>
            </a:r>
            <a:r>
              <a:rPr lang="en-US" sz="3773" dirty="0" err="1">
                <a:solidFill>
                  <a:srgbClr val="000000"/>
                </a:solidFill>
                <a:latin typeface="DM Sans"/>
              </a:rPr>
              <a:t>ciptakan</a:t>
            </a:r>
            <a:r>
              <a:rPr lang="en-US" sz="3773" dirty="0">
                <a:solidFill>
                  <a:srgbClr val="000000"/>
                </a:solidFill>
                <a:latin typeface="DM Sans"/>
              </a:rPr>
              <a:t> </a:t>
            </a:r>
            <a:r>
              <a:rPr lang="en-US" sz="3773" dirty="0">
                <a:solidFill>
                  <a:srgbClr val="000000"/>
                </a:solidFill>
                <a:latin typeface="DM Sans Bold"/>
              </a:rPr>
              <a:t>oleh Guido Van Rossum</a:t>
            </a:r>
          </a:p>
          <a:p>
            <a:pPr marL="814641" lvl="1" indent="-407321">
              <a:lnSpc>
                <a:spcPts val="4603"/>
              </a:lnSpc>
              <a:buFont typeface="Arial"/>
              <a:buChar char="•"/>
            </a:pPr>
            <a:r>
              <a:rPr lang="en-US" sz="3773" dirty="0">
                <a:solidFill>
                  <a:srgbClr val="000000"/>
                </a:solidFill>
                <a:latin typeface="DM Sans"/>
              </a:rPr>
              <a:t>Python juga di </a:t>
            </a:r>
            <a:r>
              <a:rPr lang="en-US" sz="3773" dirty="0" err="1">
                <a:solidFill>
                  <a:srgbClr val="000000"/>
                </a:solidFill>
                <a:latin typeface="DM Sans"/>
              </a:rPr>
              <a:t>kenal</a:t>
            </a:r>
            <a:r>
              <a:rPr lang="en-US" sz="3773" dirty="0">
                <a:solidFill>
                  <a:srgbClr val="000000"/>
                </a:solidFill>
                <a:latin typeface="DM Sans"/>
              </a:rPr>
              <a:t> </a:t>
            </a:r>
            <a:r>
              <a:rPr lang="en-US" sz="3773" dirty="0" err="1">
                <a:solidFill>
                  <a:srgbClr val="000000"/>
                </a:solidFill>
                <a:latin typeface="DM Sans"/>
              </a:rPr>
              <a:t>sebagai</a:t>
            </a:r>
            <a:r>
              <a:rPr lang="en-US" sz="3773" dirty="0">
                <a:solidFill>
                  <a:srgbClr val="000000"/>
                </a:solidFill>
                <a:latin typeface="DM Sans"/>
              </a:rPr>
              <a:t> </a:t>
            </a:r>
            <a:r>
              <a:rPr lang="en-US" sz="3773" dirty="0" err="1">
                <a:solidFill>
                  <a:srgbClr val="000000"/>
                </a:solidFill>
                <a:latin typeface="DM Sans Bold"/>
              </a:rPr>
              <a:t>bahasa</a:t>
            </a:r>
            <a:r>
              <a:rPr lang="en-US" sz="3773" dirty="0">
                <a:solidFill>
                  <a:srgbClr val="000000"/>
                </a:solidFill>
                <a:latin typeface="DM Sans Bold"/>
              </a:rPr>
              <a:t> </a:t>
            </a:r>
            <a:r>
              <a:rPr lang="en-US" sz="3773" dirty="0" err="1">
                <a:solidFill>
                  <a:srgbClr val="000000"/>
                </a:solidFill>
                <a:latin typeface="DM Sans Bold"/>
              </a:rPr>
              <a:t>pemrograman</a:t>
            </a:r>
            <a:r>
              <a:rPr lang="en-US" sz="3773" dirty="0">
                <a:solidFill>
                  <a:srgbClr val="000000"/>
                </a:solidFill>
                <a:latin typeface="DM Sans Bold"/>
              </a:rPr>
              <a:t> yang </a:t>
            </a:r>
            <a:r>
              <a:rPr lang="en-US" sz="3773" dirty="0" err="1">
                <a:solidFill>
                  <a:srgbClr val="000000"/>
                </a:solidFill>
                <a:latin typeface="DM Sans Bold"/>
              </a:rPr>
              <a:t>mudah</a:t>
            </a:r>
            <a:r>
              <a:rPr lang="en-US" sz="3773" dirty="0">
                <a:solidFill>
                  <a:srgbClr val="000000"/>
                </a:solidFill>
                <a:latin typeface="DM Sans Bold"/>
              </a:rPr>
              <a:t> </a:t>
            </a:r>
            <a:r>
              <a:rPr lang="en-US" sz="3773" dirty="0" err="1">
                <a:solidFill>
                  <a:srgbClr val="000000"/>
                </a:solidFill>
                <a:latin typeface="DM Sans"/>
              </a:rPr>
              <a:t>dipelajari</a:t>
            </a:r>
            <a:r>
              <a:rPr lang="en-US" sz="3773" dirty="0">
                <a:solidFill>
                  <a:srgbClr val="000000"/>
                </a:solidFill>
                <a:latin typeface="DM Sans"/>
              </a:rPr>
              <a:t>, </a:t>
            </a:r>
            <a:r>
              <a:rPr lang="en-US" sz="3773" dirty="0" err="1">
                <a:solidFill>
                  <a:srgbClr val="000000"/>
                </a:solidFill>
                <a:latin typeface="DM Sans"/>
              </a:rPr>
              <a:t>karena</a:t>
            </a:r>
            <a:r>
              <a:rPr lang="en-US" sz="3773" dirty="0">
                <a:solidFill>
                  <a:srgbClr val="000000"/>
                </a:solidFill>
                <a:latin typeface="DM Sans"/>
              </a:rPr>
              <a:t> </a:t>
            </a:r>
            <a:r>
              <a:rPr lang="en-US" sz="3773" dirty="0" err="1">
                <a:solidFill>
                  <a:srgbClr val="000000"/>
                </a:solidFill>
                <a:latin typeface="DM Sans"/>
              </a:rPr>
              <a:t>struktur</a:t>
            </a:r>
            <a:r>
              <a:rPr lang="en-US" sz="3773" dirty="0">
                <a:solidFill>
                  <a:srgbClr val="000000"/>
                </a:solidFill>
                <a:latin typeface="DM Sans"/>
              </a:rPr>
              <a:t> </a:t>
            </a:r>
            <a:r>
              <a:rPr lang="en-US" sz="3773" dirty="0" err="1">
                <a:solidFill>
                  <a:srgbClr val="000000"/>
                </a:solidFill>
                <a:latin typeface="DM Sans"/>
              </a:rPr>
              <a:t>sintaknya</a:t>
            </a:r>
            <a:r>
              <a:rPr lang="en-US" sz="3773" dirty="0">
                <a:solidFill>
                  <a:srgbClr val="000000"/>
                </a:solidFill>
                <a:latin typeface="DM Sans"/>
              </a:rPr>
              <a:t> </a:t>
            </a:r>
            <a:r>
              <a:rPr lang="en-US" sz="3773" dirty="0" err="1">
                <a:solidFill>
                  <a:srgbClr val="000000"/>
                </a:solidFill>
                <a:latin typeface="DM Sans"/>
              </a:rPr>
              <a:t>rapi</a:t>
            </a:r>
            <a:r>
              <a:rPr lang="en-US" sz="3773" dirty="0">
                <a:solidFill>
                  <a:srgbClr val="000000"/>
                </a:solidFill>
                <a:latin typeface="DM Sans"/>
              </a:rPr>
              <a:t> dan </a:t>
            </a:r>
            <a:r>
              <a:rPr lang="en-US" sz="3773" dirty="0" err="1">
                <a:solidFill>
                  <a:srgbClr val="000000"/>
                </a:solidFill>
                <a:latin typeface="DM Sans"/>
              </a:rPr>
              <a:t>mudah</a:t>
            </a:r>
            <a:r>
              <a:rPr lang="en-US" sz="3773" dirty="0">
                <a:solidFill>
                  <a:srgbClr val="000000"/>
                </a:solidFill>
                <a:latin typeface="DM Sans"/>
              </a:rPr>
              <a:t> di </a:t>
            </a:r>
            <a:r>
              <a:rPr lang="en-US" sz="3773" dirty="0" err="1">
                <a:solidFill>
                  <a:srgbClr val="000000"/>
                </a:solidFill>
                <a:latin typeface="DM Sans"/>
              </a:rPr>
              <a:t>pahami</a:t>
            </a:r>
            <a:r>
              <a:rPr lang="en-US" sz="3773" dirty="0">
                <a:solidFill>
                  <a:srgbClr val="000000"/>
                </a:solidFill>
                <a:latin typeface="DM Sans"/>
              </a:rPr>
              <a:t>.</a:t>
            </a:r>
          </a:p>
          <a:p>
            <a:pPr marL="814641" lvl="1" indent="-407321">
              <a:lnSpc>
                <a:spcPts val="4603"/>
              </a:lnSpc>
              <a:buFont typeface="Arial"/>
              <a:buChar char="•"/>
            </a:pPr>
            <a:r>
              <a:rPr lang="en-US" sz="3773" dirty="0">
                <a:solidFill>
                  <a:srgbClr val="000000"/>
                </a:solidFill>
                <a:latin typeface="DM Sans"/>
              </a:rPr>
              <a:t>Python </a:t>
            </a:r>
            <a:r>
              <a:rPr lang="en-US" sz="3773" dirty="0" err="1">
                <a:solidFill>
                  <a:srgbClr val="000000"/>
                </a:solidFill>
                <a:latin typeface="DM Sans"/>
              </a:rPr>
              <a:t>banyak</a:t>
            </a:r>
            <a:r>
              <a:rPr lang="en-US" sz="3773" dirty="0">
                <a:solidFill>
                  <a:srgbClr val="000000"/>
                </a:solidFill>
                <a:latin typeface="DM Sans"/>
              </a:rPr>
              <a:t> di </a:t>
            </a:r>
            <a:r>
              <a:rPr lang="en-US" sz="3773" dirty="0" err="1">
                <a:solidFill>
                  <a:srgbClr val="000000"/>
                </a:solidFill>
                <a:latin typeface="DM Sans"/>
              </a:rPr>
              <a:t>gunakan</a:t>
            </a:r>
            <a:r>
              <a:rPr lang="en-US" sz="3773" dirty="0">
                <a:solidFill>
                  <a:srgbClr val="000000"/>
                </a:solidFill>
                <a:latin typeface="DM Sans"/>
              </a:rPr>
              <a:t> </a:t>
            </a:r>
            <a:r>
              <a:rPr lang="en-US" sz="3773" dirty="0" err="1">
                <a:solidFill>
                  <a:srgbClr val="000000"/>
                </a:solidFill>
                <a:latin typeface="DM Sans"/>
              </a:rPr>
              <a:t>untuk</a:t>
            </a:r>
            <a:r>
              <a:rPr lang="en-US" sz="3773" dirty="0">
                <a:solidFill>
                  <a:srgbClr val="000000"/>
                </a:solidFill>
                <a:latin typeface="DM Sans"/>
              </a:rPr>
              <a:t> </a:t>
            </a:r>
            <a:r>
              <a:rPr lang="en-US" sz="3773" dirty="0" err="1">
                <a:solidFill>
                  <a:srgbClr val="000000"/>
                </a:solidFill>
                <a:latin typeface="DM Sans"/>
              </a:rPr>
              <a:t>membuat</a:t>
            </a:r>
            <a:r>
              <a:rPr lang="en-US" sz="3773" dirty="0">
                <a:solidFill>
                  <a:srgbClr val="000000"/>
                </a:solidFill>
                <a:latin typeface="DM Sans"/>
              </a:rPr>
              <a:t> </a:t>
            </a:r>
            <a:r>
              <a:rPr lang="en-US" sz="3773" dirty="0" err="1">
                <a:solidFill>
                  <a:srgbClr val="000000"/>
                </a:solidFill>
                <a:latin typeface="DM Sans"/>
              </a:rPr>
              <a:t>berbagai</a:t>
            </a:r>
            <a:r>
              <a:rPr lang="en-US" sz="3773" dirty="0">
                <a:solidFill>
                  <a:srgbClr val="000000"/>
                </a:solidFill>
                <a:latin typeface="DM Sans"/>
              </a:rPr>
              <a:t> </a:t>
            </a:r>
            <a:r>
              <a:rPr lang="en-US" sz="3773" dirty="0" err="1">
                <a:solidFill>
                  <a:srgbClr val="000000"/>
                </a:solidFill>
                <a:latin typeface="DM Sans"/>
              </a:rPr>
              <a:t>macam</a:t>
            </a:r>
            <a:r>
              <a:rPr lang="en-US" sz="3773" dirty="0">
                <a:solidFill>
                  <a:srgbClr val="000000"/>
                </a:solidFill>
                <a:latin typeface="DM Sans"/>
              </a:rPr>
              <a:t> program, </a:t>
            </a:r>
            <a:r>
              <a:rPr lang="en-US" sz="3773" dirty="0" err="1">
                <a:solidFill>
                  <a:srgbClr val="000000"/>
                </a:solidFill>
                <a:latin typeface="DM Sans"/>
              </a:rPr>
              <a:t>seperti</a:t>
            </a:r>
            <a:r>
              <a:rPr lang="en-US" sz="3773" dirty="0">
                <a:solidFill>
                  <a:srgbClr val="000000"/>
                </a:solidFill>
                <a:latin typeface="DM Sans"/>
              </a:rPr>
              <a:t> : Program CLI, GUI(desktop), app mobile, Web, </a:t>
            </a:r>
            <a:r>
              <a:rPr lang="en-US" sz="3773" dirty="0" err="1">
                <a:solidFill>
                  <a:srgbClr val="000000"/>
                </a:solidFill>
                <a:latin typeface="DM Sans"/>
              </a:rPr>
              <a:t>IoT,dll</a:t>
            </a:r>
            <a:endParaRPr lang="en-US" sz="3773" dirty="0">
              <a:solidFill>
                <a:srgbClr val="000000"/>
              </a:solidFill>
              <a:latin typeface="DM Sans"/>
            </a:endParaRPr>
          </a:p>
        </p:txBody>
      </p:sp>
      <p:pic>
        <p:nvPicPr>
          <p:cNvPr id="9" name="Picture 9"/>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6754086" y="1487536"/>
            <a:ext cx="1533914" cy="1503235"/>
          </a:xfrm>
          <a:prstGeom prst="rect">
            <a:avLst/>
          </a:prstGeom>
        </p:spPr>
      </p:pic>
      <p:pic>
        <p:nvPicPr>
          <p:cNvPr id="10" name="Picture 10"/>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5849263" y="8014306"/>
            <a:ext cx="1809647" cy="1743842"/>
          </a:xfrm>
          <a:prstGeom prst="rect">
            <a:avLst/>
          </a:prstGeom>
        </p:spPr>
      </p:pic>
      <p:sp>
        <p:nvSpPr>
          <p:cNvPr id="11" name="TextBox 11"/>
          <p:cNvSpPr txBox="1"/>
          <p:nvPr/>
        </p:nvSpPr>
        <p:spPr>
          <a:xfrm>
            <a:off x="13583048" y="520078"/>
            <a:ext cx="359701" cy="492833"/>
          </a:xfrm>
          <a:prstGeom prst="rect">
            <a:avLst/>
          </a:prstGeom>
        </p:spPr>
        <p:txBody>
          <a:bodyPr lIns="0" tIns="0" rIns="0" bIns="0" rtlCol="0" anchor="t">
            <a:spAutoFit/>
          </a:bodyPr>
          <a:lstStyle/>
          <a:p>
            <a:pPr marL="0" lvl="0" indent="0" algn="ctr">
              <a:lnSpc>
                <a:spcPts val="3843"/>
              </a:lnSpc>
              <a:spcBef>
                <a:spcPct val="0"/>
              </a:spcBef>
            </a:pPr>
            <a:r>
              <a:rPr lang="en-US" sz="2745" dirty="0">
                <a:solidFill>
                  <a:srgbClr val="FFFFFF"/>
                </a:solidFill>
                <a:latin typeface="Hatton Bold Bold"/>
              </a:rPr>
              <a:t>2</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0">
        <p159:morph option="byObject"/>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p:cTn id="7" dur="500" fill="hold"/>
                                        <p:tgtEl>
                                          <p:spTgt spid="6">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6">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6">
                                            <p:txEl>
                                              <p:pRg st="0" end="0"/>
                                            </p:txEl>
                                          </p:spTgt>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p:cTn id="13" dur="500" fill="hold"/>
                                        <p:tgtEl>
                                          <p:spTgt spid="7"/>
                                        </p:tgtEl>
                                        <p:attrNameLst>
                                          <p:attrName>ppt_w</p:attrName>
                                        </p:attrNameLst>
                                      </p:cBhvr>
                                      <p:tavLst>
                                        <p:tav tm="0">
                                          <p:val>
                                            <p:fltVal val="0"/>
                                          </p:val>
                                        </p:tav>
                                        <p:tav tm="100000">
                                          <p:val>
                                            <p:strVal val="#ppt_w"/>
                                          </p:val>
                                        </p:tav>
                                      </p:tavLst>
                                    </p:anim>
                                    <p:anim calcmode="lin" valueType="num">
                                      <p:cBhvr>
                                        <p:cTn id="14" dur="500" fill="hold"/>
                                        <p:tgtEl>
                                          <p:spTgt spid="7"/>
                                        </p:tgtEl>
                                        <p:attrNameLst>
                                          <p:attrName>ppt_h</p:attrName>
                                        </p:attrNameLst>
                                      </p:cBhvr>
                                      <p:tavLst>
                                        <p:tav tm="0">
                                          <p:val>
                                            <p:fltVal val="0"/>
                                          </p:val>
                                        </p:tav>
                                        <p:tav tm="100000">
                                          <p:val>
                                            <p:strVal val="#ppt_h"/>
                                          </p:val>
                                        </p:tav>
                                      </p:tavLst>
                                    </p:anim>
                                    <p:animEffect transition="in" filter="fade">
                                      <p:cBhvr>
                                        <p:cTn id="15" dur="500"/>
                                        <p:tgtEl>
                                          <p:spTgt spid="7"/>
                                        </p:tgtEl>
                                      </p:cBhvr>
                                    </p:animEffect>
                                  </p:childTnLst>
                                </p:cTn>
                              </p:par>
                            </p:childTnLst>
                          </p:cTn>
                        </p:par>
                        <p:par>
                          <p:cTn id="16" fill="hold">
                            <p:stCondLst>
                              <p:cond delay="1000"/>
                            </p:stCondLst>
                            <p:childTnLst>
                              <p:par>
                                <p:cTn id="17" presetID="53" presetClass="entr" presetSubtype="16" fill="hold" nodeType="afterEffect">
                                  <p:stCondLst>
                                    <p:cond delay="0"/>
                                  </p:stCondLst>
                                  <p:childTnLst>
                                    <p:set>
                                      <p:cBhvr>
                                        <p:cTn id="18" dur="1" fill="hold">
                                          <p:stCondLst>
                                            <p:cond delay="0"/>
                                          </p:stCondLst>
                                        </p:cTn>
                                        <p:tgtEl>
                                          <p:spTgt spid="8">
                                            <p:txEl>
                                              <p:pRg st="0" end="0"/>
                                            </p:txEl>
                                          </p:spTgt>
                                        </p:tgtEl>
                                        <p:attrNameLst>
                                          <p:attrName>style.visibility</p:attrName>
                                        </p:attrNameLst>
                                      </p:cBhvr>
                                      <p:to>
                                        <p:strVal val="visible"/>
                                      </p:to>
                                    </p:set>
                                    <p:anim calcmode="lin" valueType="num">
                                      <p:cBhvr>
                                        <p:cTn id="19" dur="500" fill="hold"/>
                                        <p:tgtEl>
                                          <p:spTgt spid="8">
                                            <p:txEl>
                                              <p:pRg st="0" end="0"/>
                                            </p:txEl>
                                          </p:spTgt>
                                        </p:tgtEl>
                                        <p:attrNameLst>
                                          <p:attrName>ppt_w</p:attrName>
                                        </p:attrNameLst>
                                      </p:cBhvr>
                                      <p:tavLst>
                                        <p:tav tm="0">
                                          <p:val>
                                            <p:fltVal val="0"/>
                                          </p:val>
                                        </p:tav>
                                        <p:tav tm="100000">
                                          <p:val>
                                            <p:strVal val="#ppt_w"/>
                                          </p:val>
                                        </p:tav>
                                      </p:tavLst>
                                    </p:anim>
                                    <p:anim calcmode="lin" valueType="num">
                                      <p:cBhvr>
                                        <p:cTn id="20" dur="500" fill="hold"/>
                                        <p:tgtEl>
                                          <p:spTgt spid="8">
                                            <p:txEl>
                                              <p:pRg st="0" end="0"/>
                                            </p:txEl>
                                          </p:spTgt>
                                        </p:tgtEl>
                                        <p:attrNameLst>
                                          <p:attrName>ppt_h</p:attrName>
                                        </p:attrNameLst>
                                      </p:cBhvr>
                                      <p:tavLst>
                                        <p:tav tm="0">
                                          <p:val>
                                            <p:fltVal val="0"/>
                                          </p:val>
                                        </p:tav>
                                        <p:tav tm="100000">
                                          <p:val>
                                            <p:strVal val="#ppt_h"/>
                                          </p:val>
                                        </p:tav>
                                      </p:tavLst>
                                    </p:anim>
                                    <p:animEffect transition="in" filter="fade">
                                      <p:cBhvr>
                                        <p:cTn id="21" dur="500"/>
                                        <p:tgtEl>
                                          <p:spTgt spid="8">
                                            <p:txEl>
                                              <p:pRg st="0" end="0"/>
                                            </p:txEl>
                                          </p:spTgt>
                                        </p:tgtEl>
                                      </p:cBhvr>
                                    </p:animEffect>
                                  </p:childTnLst>
                                </p:cTn>
                              </p:par>
                            </p:childTnLst>
                          </p:cTn>
                        </p:par>
                        <p:par>
                          <p:cTn id="22" fill="hold">
                            <p:stCondLst>
                              <p:cond delay="1500"/>
                            </p:stCondLst>
                            <p:childTnLst>
                              <p:par>
                                <p:cTn id="23" presetID="53" presetClass="entr" presetSubtype="16" fill="hold" nodeType="afterEffect">
                                  <p:stCondLst>
                                    <p:cond delay="0"/>
                                  </p:stCondLst>
                                  <p:childTnLst>
                                    <p:set>
                                      <p:cBhvr>
                                        <p:cTn id="24" dur="1" fill="hold">
                                          <p:stCondLst>
                                            <p:cond delay="0"/>
                                          </p:stCondLst>
                                        </p:cTn>
                                        <p:tgtEl>
                                          <p:spTgt spid="8">
                                            <p:txEl>
                                              <p:pRg st="1" end="1"/>
                                            </p:txEl>
                                          </p:spTgt>
                                        </p:tgtEl>
                                        <p:attrNameLst>
                                          <p:attrName>style.visibility</p:attrName>
                                        </p:attrNameLst>
                                      </p:cBhvr>
                                      <p:to>
                                        <p:strVal val="visible"/>
                                      </p:to>
                                    </p:set>
                                    <p:anim calcmode="lin" valueType="num">
                                      <p:cBhvr>
                                        <p:cTn id="25" dur="500" fill="hold"/>
                                        <p:tgtEl>
                                          <p:spTgt spid="8">
                                            <p:txEl>
                                              <p:pRg st="1" end="1"/>
                                            </p:txEl>
                                          </p:spTgt>
                                        </p:tgtEl>
                                        <p:attrNameLst>
                                          <p:attrName>ppt_w</p:attrName>
                                        </p:attrNameLst>
                                      </p:cBhvr>
                                      <p:tavLst>
                                        <p:tav tm="0">
                                          <p:val>
                                            <p:fltVal val="0"/>
                                          </p:val>
                                        </p:tav>
                                        <p:tav tm="100000">
                                          <p:val>
                                            <p:strVal val="#ppt_w"/>
                                          </p:val>
                                        </p:tav>
                                      </p:tavLst>
                                    </p:anim>
                                    <p:anim calcmode="lin" valueType="num">
                                      <p:cBhvr>
                                        <p:cTn id="26" dur="500" fill="hold"/>
                                        <p:tgtEl>
                                          <p:spTgt spid="8">
                                            <p:txEl>
                                              <p:pRg st="1" end="1"/>
                                            </p:txEl>
                                          </p:spTgt>
                                        </p:tgtEl>
                                        <p:attrNameLst>
                                          <p:attrName>ppt_h</p:attrName>
                                        </p:attrNameLst>
                                      </p:cBhvr>
                                      <p:tavLst>
                                        <p:tav tm="0">
                                          <p:val>
                                            <p:fltVal val="0"/>
                                          </p:val>
                                        </p:tav>
                                        <p:tav tm="100000">
                                          <p:val>
                                            <p:strVal val="#ppt_h"/>
                                          </p:val>
                                        </p:tav>
                                      </p:tavLst>
                                    </p:anim>
                                    <p:animEffect transition="in" filter="fade">
                                      <p:cBhvr>
                                        <p:cTn id="27" dur="500"/>
                                        <p:tgtEl>
                                          <p:spTgt spid="8">
                                            <p:txEl>
                                              <p:pRg st="1" end="1"/>
                                            </p:txEl>
                                          </p:spTgt>
                                        </p:tgtEl>
                                      </p:cBhvr>
                                    </p:animEffect>
                                  </p:childTnLst>
                                </p:cTn>
                              </p:par>
                            </p:childTnLst>
                          </p:cTn>
                        </p:par>
                        <p:par>
                          <p:cTn id="28" fill="hold">
                            <p:stCondLst>
                              <p:cond delay="2000"/>
                            </p:stCondLst>
                            <p:childTnLst>
                              <p:par>
                                <p:cTn id="29" presetID="53" presetClass="entr" presetSubtype="16" fill="hold" nodeType="afterEffect">
                                  <p:stCondLst>
                                    <p:cond delay="0"/>
                                  </p:stCondLst>
                                  <p:childTnLst>
                                    <p:set>
                                      <p:cBhvr>
                                        <p:cTn id="30" dur="1" fill="hold">
                                          <p:stCondLst>
                                            <p:cond delay="0"/>
                                          </p:stCondLst>
                                        </p:cTn>
                                        <p:tgtEl>
                                          <p:spTgt spid="8">
                                            <p:txEl>
                                              <p:pRg st="2" end="2"/>
                                            </p:txEl>
                                          </p:spTgt>
                                        </p:tgtEl>
                                        <p:attrNameLst>
                                          <p:attrName>style.visibility</p:attrName>
                                        </p:attrNameLst>
                                      </p:cBhvr>
                                      <p:to>
                                        <p:strVal val="visible"/>
                                      </p:to>
                                    </p:set>
                                    <p:anim calcmode="lin" valueType="num">
                                      <p:cBhvr>
                                        <p:cTn id="31" dur="500" fill="hold"/>
                                        <p:tgtEl>
                                          <p:spTgt spid="8">
                                            <p:txEl>
                                              <p:pRg st="2" end="2"/>
                                            </p:txEl>
                                          </p:spTgt>
                                        </p:tgtEl>
                                        <p:attrNameLst>
                                          <p:attrName>ppt_w</p:attrName>
                                        </p:attrNameLst>
                                      </p:cBhvr>
                                      <p:tavLst>
                                        <p:tav tm="0">
                                          <p:val>
                                            <p:fltVal val="0"/>
                                          </p:val>
                                        </p:tav>
                                        <p:tav tm="100000">
                                          <p:val>
                                            <p:strVal val="#ppt_w"/>
                                          </p:val>
                                        </p:tav>
                                      </p:tavLst>
                                    </p:anim>
                                    <p:anim calcmode="lin" valueType="num">
                                      <p:cBhvr>
                                        <p:cTn id="32" dur="500" fill="hold"/>
                                        <p:tgtEl>
                                          <p:spTgt spid="8">
                                            <p:txEl>
                                              <p:pRg st="2" end="2"/>
                                            </p:txEl>
                                          </p:spTgt>
                                        </p:tgtEl>
                                        <p:attrNameLst>
                                          <p:attrName>ppt_h</p:attrName>
                                        </p:attrNameLst>
                                      </p:cBhvr>
                                      <p:tavLst>
                                        <p:tav tm="0">
                                          <p:val>
                                            <p:fltVal val="0"/>
                                          </p:val>
                                        </p:tav>
                                        <p:tav tm="100000">
                                          <p:val>
                                            <p:strVal val="#ppt_h"/>
                                          </p:val>
                                        </p:tav>
                                      </p:tavLst>
                                    </p:anim>
                                    <p:animEffect transition="in" filter="fade">
                                      <p:cBhvr>
                                        <p:cTn id="33" dur="500"/>
                                        <p:tgtEl>
                                          <p:spTgt spid="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6630706">
            <a:off x="12513636" y="4960782"/>
            <a:ext cx="6170840" cy="5980105"/>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6355800" y="1128523"/>
            <a:ext cx="1263987" cy="1263987"/>
          </a:xfrm>
          <a:prstGeom prst="rect">
            <a:avLst/>
          </a:prstGeom>
        </p:spPr>
      </p:pic>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396706" y="8626306"/>
            <a:ext cx="1263987" cy="1263987"/>
          </a:xfrm>
          <a:prstGeom prst="rect">
            <a:avLst/>
          </a:prstGeom>
        </p:spPr>
      </p:pic>
      <p:pic>
        <p:nvPicPr>
          <p:cNvPr id="5" name="Picture 5"/>
          <p:cNvPicPr>
            <a:picLocks noChangeAspect="1"/>
          </p:cNvPicPr>
          <p:nvPr/>
        </p:nvPicPr>
        <p:blipFill>
          <a:blip r:embed="rId6"/>
          <a:srcRect/>
          <a:stretch>
            <a:fillRect/>
          </a:stretch>
        </p:blipFill>
        <p:spPr>
          <a:xfrm>
            <a:off x="2995221" y="3499068"/>
            <a:ext cx="12244168" cy="6100753"/>
          </a:xfrm>
          <a:prstGeom prst="rect">
            <a:avLst/>
          </a:prstGeom>
        </p:spPr>
      </p:pic>
      <p:sp>
        <p:nvSpPr>
          <p:cNvPr id="6" name="TextBox 6"/>
          <p:cNvSpPr txBox="1"/>
          <p:nvPr/>
        </p:nvSpPr>
        <p:spPr>
          <a:xfrm>
            <a:off x="1028700" y="981075"/>
            <a:ext cx="3933043" cy="405765"/>
          </a:xfrm>
          <a:prstGeom prst="rect">
            <a:avLst/>
          </a:prstGeom>
        </p:spPr>
        <p:txBody>
          <a:bodyPr lIns="0" tIns="0" rIns="0" bIns="0" rtlCol="0" anchor="t">
            <a:spAutoFit/>
          </a:bodyPr>
          <a:lstStyle/>
          <a:p>
            <a:pPr marL="0" lvl="0" indent="0">
              <a:lnSpc>
                <a:spcPts val="3359"/>
              </a:lnSpc>
              <a:spcBef>
                <a:spcPct val="0"/>
              </a:spcBef>
            </a:pPr>
            <a:r>
              <a:rPr lang="en-US" sz="2400">
                <a:solidFill>
                  <a:srgbClr val="000000"/>
                </a:solidFill>
                <a:latin typeface="DM Sans"/>
              </a:rPr>
              <a:t>Edunet Compa</a:t>
            </a:r>
            <a:r>
              <a:rPr lang="en-US" sz="2400" u="none">
                <a:solidFill>
                  <a:srgbClr val="000000"/>
                </a:solidFill>
                <a:latin typeface="DM Sans"/>
              </a:rPr>
              <a:t>ny</a:t>
            </a:r>
          </a:p>
        </p:txBody>
      </p:sp>
      <p:sp>
        <p:nvSpPr>
          <p:cNvPr id="7" name="TextBox 7"/>
          <p:cNvSpPr txBox="1"/>
          <p:nvPr/>
        </p:nvSpPr>
        <p:spPr>
          <a:xfrm>
            <a:off x="4079767" y="692622"/>
            <a:ext cx="11003437" cy="1415034"/>
          </a:xfrm>
          <a:prstGeom prst="rect">
            <a:avLst/>
          </a:prstGeom>
        </p:spPr>
        <p:txBody>
          <a:bodyPr lIns="0" tIns="0" rIns="0" bIns="0" rtlCol="0" anchor="t">
            <a:spAutoFit/>
          </a:bodyPr>
          <a:lstStyle/>
          <a:p>
            <a:pPr marL="0" lvl="0" indent="0" algn="ctr">
              <a:lnSpc>
                <a:spcPts val="5567"/>
              </a:lnSpc>
              <a:spcBef>
                <a:spcPct val="0"/>
              </a:spcBef>
            </a:pPr>
            <a:r>
              <a:rPr lang="en-US" sz="4800" spc="-48" dirty="0" err="1">
                <a:solidFill>
                  <a:srgbClr val="000000"/>
                </a:solidFill>
                <a:latin typeface="DM Sans Bold"/>
              </a:rPr>
              <a:t>Contoh</a:t>
            </a:r>
            <a:r>
              <a:rPr lang="en-US" sz="4800" spc="-48" dirty="0">
                <a:solidFill>
                  <a:srgbClr val="000000"/>
                </a:solidFill>
                <a:latin typeface="DM Sans Bold"/>
              </a:rPr>
              <a:t> Program </a:t>
            </a:r>
            <a:r>
              <a:rPr lang="en-US" sz="4800" spc="-48" dirty="0" err="1">
                <a:solidFill>
                  <a:srgbClr val="000000"/>
                </a:solidFill>
                <a:latin typeface="DM Sans Bold"/>
              </a:rPr>
              <a:t>dengan</a:t>
            </a:r>
            <a:r>
              <a:rPr lang="en-US" sz="4800" spc="-48" dirty="0">
                <a:solidFill>
                  <a:srgbClr val="000000"/>
                </a:solidFill>
                <a:latin typeface="DM Sans Bold"/>
              </a:rPr>
              <a:t> </a:t>
            </a:r>
            <a:r>
              <a:rPr lang="en-US" sz="4800" spc="-48" dirty="0" err="1">
                <a:solidFill>
                  <a:srgbClr val="000000"/>
                </a:solidFill>
                <a:latin typeface="DM Sans Bold"/>
              </a:rPr>
              <a:t>Menggunakan</a:t>
            </a:r>
            <a:r>
              <a:rPr lang="en-US" sz="4800" spc="-48" dirty="0">
                <a:solidFill>
                  <a:srgbClr val="000000"/>
                </a:solidFill>
                <a:latin typeface="DM Sans Bold"/>
              </a:rPr>
              <a:t> </a:t>
            </a:r>
            <a:r>
              <a:rPr lang="en-US" sz="4800" spc="-48" dirty="0" err="1">
                <a:solidFill>
                  <a:srgbClr val="000000"/>
                </a:solidFill>
                <a:latin typeface="DM Sans Bold"/>
              </a:rPr>
              <a:t>Variabel</a:t>
            </a:r>
            <a:r>
              <a:rPr lang="en-US" sz="4800" spc="-48" dirty="0">
                <a:solidFill>
                  <a:srgbClr val="000000"/>
                </a:solidFill>
                <a:latin typeface="DM Sans Bold"/>
              </a:rPr>
              <a:t> dan </a:t>
            </a:r>
            <a:r>
              <a:rPr lang="en-US" sz="4800" spc="-48" dirty="0" err="1">
                <a:solidFill>
                  <a:srgbClr val="000000"/>
                </a:solidFill>
                <a:latin typeface="DM Sans Bold"/>
              </a:rPr>
              <a:t>Tipe</a:t>
            </a:r>
            <a:r>
              <a:rPr lang="en-US" sz="4800" spc="-48" dirty="0">
                <a:solidFill>
                  <a:srgbClr val="000000"/>
                </a:solidFill>
                <a:latin typeface="DM Sans Bold"/>
              </a:rPr>
              <a:t> Data</a:t>
            </a:r>
          </a:p>
        </p:txBody>
      </p:sp>
      <p:sp>
        <p:nvSpPr>
          <p:cNvPr id="8" name="TextBox 8"/>
          <p:cNvSpPr txBox="1"/>
          <p:nvPr/>
        </p:nvSpPr>
        <p:spPr>
          <a:xfrm>
            <a:off x="1028700" y="2535540"/>
            <a:ext cx="9096524" cy="405765"/>
          </a:xfrm>
          <a:prstGeom prst="rect">
            <a:avLst/>
          </a:prstGeom>
        </p:spPr>
        <p:txBody>
          <a:bodyPr lIns="0" tIns="0" rIns="0" bIns="0" rtlCol="0" anchor="t">
            <a:spAutoFit/>
          </a:bodyPr>
          <a:lstStyle/>
          <a:p>
            <a:pPr algn="ctr">
              <a:lnSpc>
                <a:spcPts val="3359"/>
              </a:lnSpc>
              <a:spcBef>
                <a:spcPct val="0"/>
              </a:spcBef>
            </a:pPr>
            <a:r>
              <a:rPr lang="en-US" sz="2400" dirty="0" err="1">
                <a:solidFill>
                  <a:srgbClr val="000000"/>
                </a:solidFill>
                <a:latin typeface="DM Sans"/>
              </a:rPr>
              <a:t>Berikut</a:t>
            </a:r>
            <a:r>
              <a:rPr lang="en-US" sz="2400" dirty="0">
                <a:solidFill>
                  <a:srgbClr val="000000"/>
                </a:solidFill>
                <a:latin typeface="DM Sans"/>
              </a:rPr>
              <a:t> </a:t>
            </a:r>
            <a:r>
              <a:rPr lang="en-US" sz="2400" dirty="0" err="1">
                <a:solidFill>
                  <a:srgbClr val="000000"/>
                </a:solidFill>
                <a:latin typeface="DM Sans"/>
              </a:rPr>
              <a:t>ini</a:t>
            </a:r>
            <a:r>
              <a:rPr lang="en-US" sz="2400" dirty="0">
                <a:solidFill>
                  <a:srgbClr val="000000"/>
                </a:solidFill>
                <a:latin typeface="DM Sans"/>
              </a:rPr>
              <a:t> </a:t>
            </a:r>
            <a:r>
              <a:rPr lang="en-US" sz="2400" dirty="0" err="1">
                <a:solidFill>
                  <a:srgbClr val="000000"/>
                </a:solidFill>
                <a:latin typeface="DM Sans"/>
              </a:rPr>
              <a:t>contoh</a:t>
            </a:r>
            <a:r>
              <a:rPr lang="en-US" sz="2400" dirty="0">
                <a:solidFill>
                  <a:srgbClr val="000000"/>
                </a:solidFill>
                <a:latin typeface="DM Sans"/>
              </a:rPr>
              <a:t> </a:t>
            </a:r>
            <a:r>
              <a:rPr lang="en-US" sz="2400" dirty="0" err="1">
                <a:solidFill>
                  <a:srgbClr val="000000"/>
                </a:solidFill>
                <a:latin typeface="DM Sans"/>
              </a:rPr>
              <a:t>sederhana</a:t>
            </a:r>
            <a:r>
              <a:rPr lang="en-US" sz="2400" dirty="0">
                <a:solidFill>
                  <a:srgbClr val="000000"/>
                </a:solidFill>
                <a:latin typeface="DM Sans"/>
              </a:rPr>
              <a:t> </a:t>
            </a:r>
            <a:r>
              <a:rPr lang="en-US" sz="2400" dirty="0" err="1">
                <a:solidFill>
                  <a:srgbClr val="000000"/>
                </a:solidFill>
                <a:latin typeface="DM Sans"/>
              </a:rPr>
              <a:t>penerapan</a:t>
            </a:r>
            <a:r>
              <a:rPr lang="en-US" sz="2400" dirty="0">
                <a:solidFill>
                  <a:srgbClr val="000000"/>
                </a:solidFill>
                <a:latin typeface="DM Sans"/>
              </a:rPr>
              <a:t> </a:t>
            </a:r>
            <a:r>
              <a:rPr lang="en-US" sz="2400" dirty="0" err="1">
                <a:solidFill>
                  <a:srgbClr val="000000"/>
                </a:solidFill>
                <a:latin typeface="DM Sans"/>
              </a:rPr>
              <a:t>variabel</a:t>
            </a:r>
            <a:r>
              <a:rPr lang="en-US" sz="2400" dirty="0">
                <a:solidFill>
                  <a:srgbClr val="000000"/>
                </a:solidFill>
                <a:latin typeface="DM Sans"/>
              </a:rPr>
              <a:t> </a:t>
            </a:r>
            <a:r>
              <a:rPr lang="en-US" sz="2400" dirty="0" err="1">
                <a:solidFill>
                  <a:srgbClr val="000000"/>
                </a:solidFill>
                <a:latin typeface="DM Sans"/>
              </a:rPr>
              <a:t>dalam</a:t>
            </a:r>
            <a:r>
              <a:rPr lang="en-US" sz="2400" dirty="0">
                <a:solidFill>
                  <a:srgbClr val="000000"/>
                </a:solidFill>
                <a:latin typeface="DM Sans"/>
              </a:rPr>
              <a:t> program.</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0">
        <p159:morph option="byObject"/>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p:cTn id="7" dur="500" fill="hold"/>
                                        <p:tgtEl>
                                          <p:spTgt spid="7">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7">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7">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8">
                                            <p:txEl>
                                              <p:pRg st="0" end="0"/>
                                            </p:txEl>
                                          </p:spTgt>
                                        </p:tgtEl>
                                        <p:attrNameLst>
                                          <p:attrName>style.visibility</p:attrName>
                                        </p:attrNameLst>
                                      </p:cBhvr>
                                      <p:to>
                                        <p:strVal val="visible"/>
                                      </p:to>
                                    </p:set>
                                    <p:anim calcmode="lin" valueType="num">
                                      <p:cBhvr>
                                        <p:cTn id="14" dur="500" fill="hold"/>
                                        <p:tgtEl>
                                          <p:spTgt spid="8">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8">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8">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 calcmode="lin" valueType="num">
                                      <p:cBhvr>
                                        <p:cTn id="21" dur="500" fill="hold"/>
                                        <p:tgtEl>
                                          <p:spTgt spid="5"/>
                                        </p:tgtEl>
                                        <p:attrNameLst>
                                          <p:attrName>ppt_w</p:attrName>
                                        </p:attrNameLst>
                                      </p:cBhvr>
                                      <p:tavLst>
                                        <p:tav tm="0">
                                          <p:val>
                                            <p:fltVal val="0"/>
                                          </p:val>
                                        </p:tav>
                                        <p:tav tm="100000">
                                          <p:val>
                                            <p:strVal val="#ppt_w"/>
                                          </p:val>
                                        </p:tav>
                                      </p:tavLst>
                                    </p:anim>
                                    <p:anim calcmode="lin" valueType="num">
                                      <p:cBhvr>
                                        <p:cTn id="22" dur="500" fill="hold"/>
                                        <p:tgtEl>
                                          <p:spTgt spid="5"/>
                                        </p:tgtEl>
                                        <p:attrNameLst>
                                          <p:attrName>ppt_h</p:attrName>
                                        </p:attrNameLst>
                                      </p:cBhvr>
                                      <p:tavLst>
                                        <p:tav tm="0">
                                          <p:val>
                                            <p:fltVal val="0"/>
                                          </p:val>
                                        </p:tav>
                                        <p:tav tm="100000">
                                          <p:val>
                                            <p:strVal val="#ppt_h"/>
                                          </p:val>
                                        </p:tav>
                                      </p:tavLst>
                                    </p:anim>
                                    <p:animEffect transition="in" filter="fade">
                                      <p:cBhvr>
                                        <p:cTn id="2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6630706">
            <a:off x="12513636" y="4960782"/>
            <a:ext cx="6170840" cy="5980105"/>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6355800" y="1128523"/>
            <a:ext cx="1263987" cy="1263987"/>
          </a:xfrm>
          <a:prstGeom prst="rect">
            <a:avLst/>
          </a:prstGeom>
        </p:spPr>
      </p:pic>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396706" y="8626306"/>
            <a:ext cx="1263987" cy="1263987"/>
          </a:xfrm>
          <a:prstGeom prst="rect">
            <a:avLst/>
          </a:prstGeom>
        </p:spPr>
      </p:pic>
      <p:pic>
        <p:nvPicPr>
          <p:cNvPr id="5" name="Picture 5"/>
          <p:cNvPicPr>
            <a:picLocks noChangeAspect="1"/>
          </p:cNvPicPr>
          <p:nvPr/>
        </p:nvPicPr>
        <p:blipFill>
          <a:blip r:embed="rId6"/>
          <a:srcRect r="44762"/>
          <a:stretch>
            <a:fillRect/>
          </a:stretch>
        </p:blipFill>
        <p:spPr>
          <a:xfrm>
            <a:off x="5584934" y="4013316"/>
            <a:ext cx="6542311" cy="3011972"/>
          </a:xfrm>
          <a:prstGeom prst="rect">
            <a:avLst/>
          </a:prstGeom>
        </p:spPr>
      </p:pic>
      <p:sp>
        <p:nvSpPr>
          <p:cNvPr id="6" name="TextBox 6"/>
          <p:cNvSpPr txBox="1"/>
          <p:nvPr/>
        </p:nvSpPr>
        <p:spPr>
          <a:xfrm>
            <a:off x="1028700" y="981075"/>
            <a:ext cx="3933043" cy="405765"/>
          </a:xfrm>
          <a:prstGeom prst="rect">
            <a:avLst/>
          </a:prstGeom>
        </p:spPr>
        <p:txBody>
          <a:bodyPr lIns="0" tIns="0" rIns="0" bIns="0" rtlCol="0" anchor="t">
            <a:spAutoFit/>
          </a:bodyPr>
          <a:lstStyle/>
          <a:p>
            <a:pPr marL="0" lvl="0" indent="0">
              <a:lnSpc>
                <a:spcPts val="3359"/>
              </a:lnSpc>
              <a:spcBef>
                <a:spcPct val="0"/>
              </a:spcBef>
            </a:pPr>
            <a:r>
              <a:rPr lang="en-US" sz="2400">
                <a:solidFill>
                  <a:srgbClr val="000000"/>
                </a:solidFill>
                <a:latin typeface="DM Sans"/>
              </a:rPr>
              <a:t>Edunet Compa</a:t>
            </a:r>
            <a:r>
              <a:rPr lang="en-US" sz="2400" u="none">
                <a:solidFill>
                  <a:srgbClr val="000000"/>
                </a:solidFill>
                <a:latin typeface="DM Sans"/>
              </a:rPr>
              <a:t>ny</a:t>
            </a:r>
          </a:p>
        </p:txBody>
      </p:sp>
      <p:sp>
        <p:nvSpPr>
          <p:cNvPr id="7" name="TextBox 7"/>
          <p:cNvSpPr txBox="1"/>
          <p:nvPr/>
        </p:nvSpPr>
        <p:spPr>
          <a:xfrm>
            <a:off x="3642281" y="1001056"/>
            <a:ext cx="11003437" cy="710184"/>
          </a:xfrm>
          <a:prstGeom prst="rect">
            <a:avLst/>
          </a:prstGeom>
        </p:spPr>
        <p:txBody>
          <a:bodyPr lIns="0" tIns="0" rIns="0" bIns="0" rtlCol="0" anchor="t">
            <a:spAutoFit/>
          </a:bodyPr>
          <a:lstStyle/>
          <a:p>
            <a:pPr marL="0" lvl="0" indent="0" algn="ctr">
              <a:lnSpc>
                <a:spcPts val="5567"/>
              </a:lnSpc>
              <a:spcBef>
                <a:spcPct val="0"/>
              </a:spcBef>
            </a:pPr>
            <a:r>
              <a:rPr lang="en-US" sz="4800" spc="-48" dirty="0" err="1">
                <a:solidFill>
                  <a:srgbClr val="000000"/>
                </a:solidFill>
                <a:latin typeface="DM Sans Bold"/>
              </a:rPr>
              <a:t>Konversi</a:t>
            </a:r>
            <a:r>
              <a:rPr lang="en-US" sz="4800" spc="-48" dirty="0">
                <a:solidFill>
                  <a:srgbClr val="000000"/>
                </a:solidFill>
                <a:latin typeface="DM Sans Bold"/>
              </a:rPr>
              <a:t> </a:t>
            </a:r>
            <a:r>
              <a:rPr lang="en-US" sz="4800" spc="-48" dirty="0" err="1">
                <a:solidFill>
                  <a:srgbClr val="000000"/>
                </a:solidFill>
                <a:latin typeface="DM Sans Bold"/>
              </a:rPr>
              <a:t>Tipe</a:t>
            </a:r>
            <a:r>
              <a:rPr lang="en-US" sz="4800" spc="-48" dirty="0">
                <a:solidFill>
                  <a:srgbClr val="000000"/>
                </a:solidFill>
                <a:latin typeface="DM Sans Bold"/>
              </a:rPr>
              <a:t> Data</a:t>
            </a:r>
          </a:p>
        </p:txBody>
      </p:sp>
      <p:sp>
        <p:nvSpPr>
          <p:cNvPr id="8" name="TextBox 8"/>
          <p:cNvSpPr txBox="1"/>
          <p:nvPr/>
        </p:nvSpPr>
        <p:spPr>
          <a:xfrm>
            <a:off x="2079779" y="2344885"/>
            <a:ext cx="14074312" cy="1884045"/>
          </a:xfrm>
          <a:prstGeom prst="rect">
            <a:avLst/>
          </a:prstGeom>
        </p:spPr>
        <p:txBody>
          <a:bodyPr lIns="0" tIns="0" rIns="0" bIns="0" rtlCol="0" anchor="t">
            <a:spAutoFit/>
          </a:bodyPr>
          <a:lstStyle/>
          <a:p>
            <a:pPr marL="582928" lvl="1" indent="-291464">
              <a:lnSpc>
                <a:spcPts val="3779"/>
              </a:lnSpc>
              <a:buFont typeface="Arial"/>
              <a:buChar char="•"/>
            </a:pPr>
            <a:r>
              <a:rPr lang="en-US" sz="2699" dirty="0" err="1">
                <a:solidFill>
                  <a:srgbClr val="000000"/>
                </a:solidFill>
                <a:latin typeface="DM Sans"/>
              </a:rPr>
              <a:t>Meskipun</a:t>
            </a:r>
            <a:r>
              <a:rPr lang="en-US" sz="2699" dirty="0">
                <a:solidFill>
                  <a:srgbClr val="000000"/>
                </a:solidFill>
                <a:latin typeface="DM Sans"/>
              </a:rPr>
              <a:t> Python </a:t>
            </a:r>
            <a:r>
              <a:rPr lang="en-US" sz="2699" dirty="0" err="1">
                <a:solidFill>
                  <a:srgbClr val="000000"/>
                </a:solidFill>
                <a:latin typeface="DM Sans"/>
              </a:rPr>
              <a:t>telah</a:t>
            </a:r>
            <a:r>
              <a:rPr lang="en-US" sz="2699" dirty="0">
                <a:solidFill>
                  <a:srgbClr val="000000"/>
                </a:solidFill>
                <a:latin typeface="DM Sans"/>
              </a:rPr>
              <a:t> </a:t>
            </a:r>
            <a:r>
              <a:rPr lang="en-US" sz="2699" dirty="0" err="1">
                <a:solidFill>
                  <a:srgbClr val="000000"/>
                </a:solidFill>
                <a:latin typeface="DM Sans"/>
              </a:rPr>
              <a:t>otomatis</a:t>
            </a:r>
            <a:r>
              <a:rPr lang="en-US" sz="2699" dirty="0">
                <a:solidFill>
                  <a:srgbClr val="000000"/>
                </a:solidFill>
                <a:latin typeface="DM Sans"/>
              </a:rPr>
              <a:t> </a:t>
            </a:r>
            <a:r>
              <a:rPr lang="en-US" sz="2699" dirty="0" err="1">
                <a:solidFill>
                  <a:srgbClr val="000000"/>
                </a:solidFill>
                <a:latin typeface="DM Sans"/>
              </a:rPr>
              <a:t>mendeteksi</a:t>
            </a:r>
            <a:r>
              <a:rPr lang="en-US" sz="2699" dirty="0">
                <a:solidFill>
                  <a:srgbClr val="000000"/>
                </a:solidFill>
                <a:latin typeface="DM Sans"/>
              </a:rPr>
              <a:t> </a:t>
            </a:r>
            <a:r>
              <a:rPr lang="en-US" sz="2699" dirty="0" err="1">
                <a:solidFill>
                  <a:srgbClr val="000000"/>
                </a:solidFill>
                <a:latin typeface="DM Sans"/>
              </a:rPr>
              <a:t>tipe</a:t>
            </a:r>
            <a:r>
              <a:rPr lang="en-US" sz="2699" dirty="0">
                <a:solidFill>
                  <a:srgbClr val="000000"/>
                </a:solidFill>
                <a:latin typeface="DM Sans"/>
              </a:rPr>
              <a:t> data yang </a:t>
            </a:r>
            <a:r>
              <a:rPr lang="en-US" sz="2699" dirty="0" err="1">
                <a:solidFill>
                  <a:srgbClr val="000000"/>
                </a:solidFill>
                <a:latin typeface="DM Sans"/>
              </a:rPr>
              <a:t>tersimpan</a:t>
            </a:r>
            <a:r>
              <a:rPr lang="en-US" sz="2699" dirty="0">
                <a:solidFill>
                  <a:srgbClr val="000000"/>
                </a:solidFill>
                <a:latin typeface="DM Sans"/>
              </a:rPr>
              <a:t> </a:t>
            </a:r>
            <a:r>
              <a:rPr lang="en-US" sz="2699" dirty="0" err="1">
                <a:solidFill>
                  <a:srgbClr val="000000"/>
                </a:solidFill>
                <a:latin typeface="DM Sans"/>
              </a:rPr>
              <a:t>dalam</a:t>
            </a:r>
            <a:r>
              <a:rPr lang="en-US" sz="2699" dirty="0">
                <a:solidFill>
                  <a:srgbClr val="000000"/>
                </a:solidFill>
                <a:latin typeface="DM Sans"/>
              </a:rPr>
              <a:t> </a:t>
            </a:r>
            <a:r>
              <a:rPr lang="en-US" sz="2699" dirty="0" err="1">
                <a:solidFill>
                  <a:srgbClr val="000000"/>
                </a:solidFill>
                <a:latin typeface="DM Sans"/>
              </a:rPr>
              <a:t>variabel</a:t>
            </a:r>
            <a:r>
              <a:rPr lang="en-US" sz="2699" dirty="0">
                <a:solidFill>
                  <a:srgbClr val="000000"/>
                </a:solidFill>
                <a:latin typeface="DM Sans"/>
              </a:rPr>
              <a:t>, </a:t>
            </a:r>
            <a:r>
              <a:rPr lang="en-US" sz="2699" dirty="0" err="1">
                <a:solidFill>
                  <a:srgbClr val="000000"/>
                </a:solidFill>
                <a:latin typeface="DM Sans"/>
              </a:rPr>
              <a:t>tapi</a:t>
            </a:r>
            <a:r>
              <a:rPr lang="en-US" sz="2699" dirty="0">
                <a:solidFill>
                  <a:srgbClr val="000000"/>
                </a:solidFill>
                <a:latin typeface="DM Sans"/>
              </a:rPr>
              <a:t> </a:t>
            </a:r>
            <a:r>
              <a:rPr lang="en-US" sz="2699" dirty="0" err="1">
                <a:solidFill>
                  <a:srgbClr val="000000"/>
                </a:solidFill>
                <a:latin typeface="DM Sans"/>
              </a:rPr>
              <a:t>ada</a:t>
            </a:r>
            <a:r>
              <a:rPr lang="en-US" sz="2699" dirty="0">
                <a:solidFill>
                  <a:srgbClr val="000000"/>
                </a:solidFill>
                <a:latin typeface="DM Sans"/>
              </a:rPr>
              <a:t> </a:t>
            </a:r>
            <a:r>
              <a:rPr lang="en-US" sz="2699" dirty="0" err="1">
                <a:solidFill>
                  <a:srgbClr val="000000"/>
                </a:solidFill>
                <a:latin typeface="DM Sans"/>
              </a:rPr>
              <a:t>kalanya</a:t>
            </a:r>
            <a:r>
              <a:rPr lang="en-US" sz="2699" dirty="0">
                <a:solidFill>
                  <a:srgbClr val="000000"/>
                </a:solidFill>
                <a:latin typeface="DM Sans"/>
              </a:rPr>
              <a:t> </a:t>
            </a:r>
            <a:r>
              <a:rPr lang="en-US" sz="2699" dirty="0" err="1">
                <a:solidFill>
                  <a:srgbClr val="000000"/>
                </a:solidFill>
                <a:latin typeface="DM Sans"/>
              </a:rPr>
              <a:t>kita</a:t>
            </a:r>
            <a:r>
              <a:rPr lang="en-US" sz="2699" dirty="0">
                <a:solidFill>
                  <a:srgbClr val="000000"/>
                </a:solidFill>
                <a:latin typeface="DM Sans"/>
              </a:rPr>
              <a:t> </a:t>
            </a:r>
            <a:r>
              <a:rPr lang="en-US" sz="2699" dirty="0" err="1">
                <a:solidFill>
                  <a:srgbClr val="000000"/>
                </a:solidFill>
                <a:latin typeface="DM Sans"/>
              </a:rPr>
              <a:t>perlu</a:t>
            </a:r>
            <a:r>
              <a:rPr lang="en-US" sz="2699" dirty="0">
                <a:solidFill>
                  <a:srgbClr val="000000"/>
                </a:solidFill>
                <a:latin typeface="DM Sans"/>
              </a:rPr>
              <a:t> </a:t>
            </a:r>
            <a:r>
              <a:rPr lang="en-US" sz="2699" dirty="0" err="1">
                <a:solidFill>
                  <a:srgbClr val="000000"/>
                </a:solidFill>
                <a:latin typeface="DM Sans"/>
              </a:rPr>
              <a:t>melakukan</a:t>
            </a:r>
            <a:r>
              <a:rPr lang="en-US" sz="2699" dirty="0">
                <a:solidFill>
                  <a:srgbClr val="000000"/>
                </a:solidFill>
                <a:latin typeface="DM Sans"/>
              </a:rPr>
              <a:t> </a:t>
            </a:r>
            <a:r>
              <a:rPr lang="en-US" sz="2699" dirty="0" err="1">
                <a:solidFill>
                  <a:srgbClr val="000000"/>
                </a:solidFill>
                <a:latin typeface="DM Sans"/>
              </a:rPr>
              <a:t>konversi</a:t>
            </a:r>
            <a:r>
              <a:rPr lang="en-US" sz="2699" dirty="0">
                <a:solidFill>
                  <a:srgbClr val="000000"/>
                </a:solidFill>
                <a:latin typeface="DM Sans"/>
              </a:rPr>
              <a:t> </a:t>
            </a:r>
            <a:r>
              <a:rPr lang="en-US" sz="2699" dirty="0" err="1">
                <a:solidFill>
                  <a:srgbClr val="000000"/>
                </a:solidFill>
                <a:latin typeface="DM Sans"/>
              </a:rPr>
              <a:t>tipe</a:t>
            </a:r>
            <a:r>
              <a:rPr lang="en-US" sz="2699" dirty="0">
                <a:solidFill>
                  <a:srgbClr val="000000"/>
                </a:solidFill>
                <a:latin typeface="DM Sans"/>
              </a:rPr>
              <a:t> data.</a:t>
            </a:r>
          </a:p>
          <a:p>
            <a:pPr marL="582928" lvl="1" indent="-291464">
              <a:lnSpc>
                <a:spcPts val="3779"/>
              </a:lnSpc>
              <a:buFont typeface="Arial"/>
              <a:buChar char="•"/>
            </a:pPr>
            <a:r>
              <a:rPr lang="en-US" sz="2699" dirty="0" err="1">
                <a:solidFill>
                  <a:srgbClr val="000000"/>
                </a:solidFill>
                <a:latin typeface="DM Sans"/>
              </a:rPr>
              <a:t>Misalkan</a:t>
            </a:r>
            <a:r>
              <a:rPr lang="en-US" sz="2699" dirty="0">
                <a:solidFill>
                  <a:srgbClr val="000000"/>
                </a:solidFill>
                <a:latin typeface="DM Sans"/>
              </a:rPr>
              <a:t>, pada </a:t>
            </a:r>
            <a:r>
              <a:rPr lang="en-US" sz="2699" dirty="0" err="1">
                <a:solidFill>
                  <a:srgbClr val="000000"/>
                </a:solidFill>
                <a:latin typeface="DM Sans"/>
              </a:rPr>
              <a:t>contoh</a:t>
            </a:r>
            <a:r>
              <a:rPr lang="en-US" sz="2699" dirty="0">
                <a:solidFill>
                  <a:srgbClr val="000000"/>
                </a:solidFill>
                <a:latin typeface="DM Sans"/>
              </a:rPr>
              <a:t> </a:t>
            </a:r>
            <a:r>
              <a:rPr lang="en-US" sz="2699" dirty="0" err="1">
                <a:solidFill>
                  <a:srgbClr val="000000"/>
                </a:solidFill>
                <a:latin typeface="DM Sans"/>
              </a:rPr>
              <a:t>berikut</a:t>
            </a:r>
            <a:r>
              <a:rPr lang="en-US" sz="2699" dirty="0">
                <a:solidFill>
                  <a:srgbClr val="000000"/>
                </a:solidFill>
                <a:latin typeface="DM Sans"/>
              </a:rPr>
              <a:t> </a:t>
            </a:r>
            <a:r>
              <a:rPr lang="en-US" sz="2699" dirty="0" err="1">
                <a:solidFill>
                  <a:srgbClr val="000000"/>
                </a:solidFill>
                <a:latin typeface="DM Sans"/>
              </a:rPr>
              <a:t>ini</a:t>
            </a:r>
            <a:r>
              <a:rPr lang="en-US" sz="2699" dirty="0">
                <a:solidFill>
                  <a:srgbClr val="000000"/>
                </a:solidFill>
                <a:latin typeface="DM Sans"/>
              </a:rPr>
              <a:t>:</a:t>
            </a:r>
          </a:p>
          <a:p>
            <a:pPr>
              <a:lnSpc>
                <a:spcPts val="3779"/>
              </a:lnSpc>
            </a:pPr>
            <a:endParaRPr lang="en-US" sz="2699" dirty="0">
              <a:solidFill>
                <a:srgbClr val="000000"/>
              </a:solidFill>
              <a:latin typeface="DM Sans"/>
            </a:endParaRPr>
          </a:p>
        </p:txBody>
      </p:sp>
      <p:sp>
        <p:nvSpPr>
          <p:cNvPr id="9" name="TextBox 9"/>
          <p:cNvSpPr txBox="1"/>
          <p:nvPr/>
        </p:nvSpPr>
        <p:spPr>
          <a:xfrm>
            <a:off x="2079779" y="7382341"/>
            <a:ext cx="14074312" cy="1422782"/>
          </a:xfrm>
          <a:prstGeom prst="rect">
            <a:avLst/>
          </a:prstGeom>
        </p:spPr>
        <p:txBody>
          <a:bodyPr lIns="0" tIns="0" rIns="0" bIns="0" rtlCol="0" anchor="t">
            <a:spAutoFit/>
          </a:bodyPr>
          <a:lstStyle/>
          <a:p>
            <a:pPr marL="595610" lvl="1" indent="-297805">
              <a:lnSpc>
                <a:spcPts val="3862"/>
              </a:lnSpc>
              <a:buFont typeface="Arial"/>
              <a:buChar char="•"/>
            </a:pPr>
            <a:r>
              <a:rPr lang="en-US" sz="2758" dirty="0" err="1">
                <a:solidFill>
                  <a:srgbClr val="000000"/>
                </a:solidFill>
                <a:latin typeface="DM Sans"/>
              </a:rPr>
              <a:t>Pembagian</a:t>
            </a:r>
            <a:r>
              <a:rPr lang="en-US" sz="2758" dirty="0">
                <a:solidFill>
                  <a:srgbClr val="000000"/>
                </a:solidFill>
                <a:latin typeface="DM Sans"/>
              </a:rPr>
              <a:t> </a:t>
            </a:r>
            <a:r>
              <a:rPr lang="en-US" sz="2758" dirty="0" err="1">
                <a:solidFill>
                  <a:srgbClr val="000000"/>
                </a:solidFill>
                <a:latin typeface="DM Sans"/>
              </a:rPr>
              <a:t>nilai</a:t>
            </a:r>
            <a:r>
              <a:rPr lang="en-US" sz="2758" dirty="0">
                <a:solidFill>
                  <a:srgbClr val="000000"/>
                </a:solidFill>
                <a:latin typeface="DM Sans"/>
              </a:rPr>
              <a:t> a dan b </a:t>
            </a:r>
            <a:r>
              <a:rPr lang="en-US" sz="2758" dirty="0" err="1">
                <a:solidFill>
                  <a:srgbClr val="000000"/>
                </a:solidFill>
                <a:latin typeface="DM Sans"/>
              </a:rPr>
              <a:t>menghasilkan</a:t>
            </a:r>
            <a:r>
              <a:rPr lang="en-US" sz="2758" dirty="0">
                <a:solidFill>
                  <a:srgbClr val="000000"/>
                </a:solidFill>
                <a:latin typeface="DM Sans"/>
              </a:rPr>
              <a:t> 3 (integer). </a:t>
            </a:r>
            <a:r>
              <a:rPr lang="en-US" sz="2758" dirty="0" err="1">
                <a:solidFill>
                  <a:srgbClr val="000000"/>
                </a:solidFill>
                <a:latin typeface="DM Sans"/>
              </a:rPr>
              <a:t>Mengapa</a:t>
            </a:r>
            <a:r>
              <a:rPr lang="en-US" sz="2758" dirty="0">
                <a:solidFill>
                  <a:srgbClr val="000000"/>
                </a:solidFill>
                <a:latin typeface="DM Sans"/>
              </a:rPr>
              <a:t> </a:t>
            </a:r>
            <a:r>
              <a:rPr lang="en-US" sz="2758" dirty="0" err="1">
                <a:solidFill>
                  <a:srgbClr val="000000"/>
                </a:solidFill>
                <a:latin typeface="DM Sans"/>
              </a:rPr>
              <a:t>demikian</a:t>
            </a:r>
            <a:r>
              <a:rPr lang="en-US" sz="2758" dirty="0">
                <a:solidFill>
                  <a:srgbClr val="000000"/>
                </a:solidFill>
                <a:latin typeface="DM Sans"/>
              </a:rPr>
              <a:t>?</a:t>
            </a:r>
          </a:p>
          <a:p>
            <a:pPr marL="595610" lvl="1" indent="-297805">
              <a:lnSpc>
                <a:spcPts val="3862"/>
              </a:lnSpc>
              <a:buFont typeface="Arial"/>
              <a:buChar char="•"/>
            </a:pPr>
            <a:r>
              <a:rPr lang="en-US" sz="2758" dirty="0">
                <a:solidFill>
                  <a:srgbClr val="000000"/>
                </a:solidFill>
                <a:latin typeface="DM Sans"/>
              </a:rPr>
              <a:t>Karena </a:t>
            </a:r>
            <a:r>
              <a:rPr lang="en-US" sz="2758" dirty="0" err="1">
                <a:solidFill>
                  <a:srgbClr val="000000"/>
                </a:solidFill>
                <a:latin typeface="DM Sans"/>
              </a:rPr>
              <a:t>nilai</a:t>
            </a:r>
            <a:r>
              <a:rPr lang="en-US" sz="2758" dirty="0">
                <a:solidFill>
                  <a:srgbClr val="000000"/>
                </a:solidFill>
                <a:latin typeface="DM Sans"/>
              </a:rPr>
              <a:t> a dan b </a:t>
            </a:r>
            <a:r>
              <a:rPr lang="en-US" sz="2758" dirty="0" err="1">
                <a:solidFill>
                  <a:srgbClr val="000000"/>
                </a:solidFill>
                <a:latin typeface="DM Sans"/>
              </a:rPr>
              <a:t>bertipe</a:t>
            </a:r>
            <a:r>
              <a:rPr lang="en-US" sz="2758" dirty="0">
                <a:solidFill>
                  <a:srgbClr val="000000"/>
                </a:solidFill>
                <a:latin typeface="DM Sans"/>
              </a:rPr>
              <a:t> integer, </a:t>
            </a:r>
            <a:r>
              <a:rPr lang="en-US" sz="2758" dirty="0" err="1">
                <a:solidFill>
                  <a:srgbClr val="000000"/>
                </a:solidFill>
                <a:latin typeface="DM Sans"/>
              </a:rPr>
              <a:t>maka</a:t>
            </a:r>
            <a:r>
              <a:rPr lang="en-US" sz="2758" dirty="0">
                <a:solidFill>
                  <a:srgbClr val="000000"/>
                </a:solidFill>
                <a:latin typeface="DM Sans"/>
              </a:rPr>
              <a:t> </a:t>
            </a:r>
            <a:r>
              <a:rPr lang="en-US" sz="2758" dirty="0" err="1">
                <a:solidFill>
                  <a:srgbClr val="000000"/>
                </a:solidFill>
                <a:latin typeface="DM Sans"/>
              </a:rPr>
              <a:t>hasilnya</a:t>
            </a:r>
            <a:r>
              <a:rPr lang="en-US" sz="2758" dirty="0">
                <a:solidFill>
                  <a:srgbClr val="000000"/>
                </a:solidFill>
                <a:latin typeface="DM Sans"/>
              </a:rPr>
              <a:t> pun </a:t>
            </a:r>
            <a:r>
              <a:rPr lang="en-US" sz="2758" dirty="0" err="1">
                <a:solidFill>
                  <a:srgbClr val="000000"/>
                </a:solidFill>
                <a:latin typeface="DM Sans"/>
              </a:rPr>
              <a:t>berupa</a:t>
            </a:r>
            <a:r>
              <a:rPr lang="en-US" sz="2758" dirty="0">
                <a:solidFill>
                  <a:srgbClr val="000000"/>
                </a:solidFill>
                <a:latin typeface="DM Sans"/>
              </a:rPr>
              <a:t> integer.</a:t>
            </a:r>
          </a:p>
          <a:p>
            <a:pPr marL="595610" lvl="1" indent="-297805">
              <a:lnSpc>
                <a:spcPts val="3862"/>
              </a:lnSpc>
              <a:buFont typeface="Arial"/>
              <a:buChar char="•"/>
            </a:pPr>
            <a:r>
              <a:rPr lang="en-US" sz="2758" dirty="0" err="1">
                <a:solidFill>
                  <a:srgbClr val="000000"/>
                </a:solidFill>
                <a:latin typeface="DM Sans"/>
              </a:rPr>
              <a:t>Bagaimana</a:t>
            </a:r>
            <a:r>
              <a:rPr lang="en-US" sz="2758" dirty="0">
                <a:solidFill>
                  <a:srgbClr val="000000"/>
                </a:solidFill>
                <a:latin typeface="DM Sans"/>
              </a:rPr>
              <a:t> agar </a:t>
            </a:r>
            <a:r>
              <a:rPr lang="en-US" sz="2758" dirty="0" err="1">
                <a:solidFill>
                  <a:srgbClr val="000000"/>
                </a:solidFill>
                <a:latin typeface="DM Sans"/>
              </a:rPr>
              <a:t>hasilnya</a:t>
            </a:r>
            <a:r>
              <a:rPr lang="en-US" sz="2758" dirty="0">
                <a:solidFill>
                  <a:srgbClr val="000000"/>
                </a:solidFill>
                <a:latin typeface="DM Sans"/>
              </a:rPr>
              <a:t> </a:t>
            </a:r>
            <a:r>
              <a:rPr lang="en-US" sz="2758" dirty="0" err="1">
                <a:solidFill>
                  <a:srgbClr val="000000"/>
                </a:solidFill>
                <a:latin typeface="DM Sans"/>
              </a:rPr>
              <a:t>ada</a:t>
            </a:r>
            <a:r>
              <a:rPr lang="en-US" sz="2758" dirty="0">
                <a:solidFill>
                  <a:srgbClr val="000000"/>
                </a:solidFill>
                <a:latin typeface="DM Sans"/>
              </a:rPr>
              <a:t> </a:t>
            </a:r>
            <a:r>
              <a:rPr lang="en-US" sz="2758" dirty="0" err="1">
                <a:solidFill>
                  <a:srgbClr val="000000"/>
                </a:solidFill>
                <a:latin typeface="DM Sans"/>
              </a:rPr>
              <a:t>komanya</a:t>
            </a:r>
            <a:r>
              <a:rPr lang="en-US" sz="2758" dirty="0">
                <a:solidFill>
                  <a:srgbClr val="000000"/>
                </a:solidFill>
                <a:latin typeface="DM Sans"/>
              </a:rPr>
              <a:t>?</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0">
        <p159:morph option="byObject"/>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p:cTn id="7" dur="500" fill="hold"/>
                                        <p:tgtEl>
                                          <p:spTgt spid="8">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8">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8">
                                            <p:txEl>
                                              <p:pRg st="0" end="0"/>
                                            </p:txEl>
                                          </p:spTgt>
                                        </p:tgtEl>
                                      </p:cBhvr>
                                    </p:animEffect>
                                  </p:childTnLst>
                                </p:cTn>
                              </p:par>
                              <p:par>
                                <p:cTn id="10" presetID="53" presetClass="entr" presetSubtype="16" fill="hold" nodeType="with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 calcmode="lin" valueType="num">
                                      <p:cBhvr>
                                        <p:cTn id="12" dur="500" fill="hold"/>
                                        <p:tgtEl>
                                          <p:spTgt spid="8">
                                            <p:txEl>
                                              <p:pRg st="1" end="1"/>
                                            </p:txEl>
                                          </p:spTgt>
                                        </p:tgtEl>
                                        <p:attrNameLst>
                                          <p:attrName>ppt_w</p:attrName>
                                        </p:attrNameLst>
                                      </p:cBhvr>
                                      <p:tavLst>
                                        <p:tav tm="0">
                                          <p:val>
                                            <p:fltVal val="0"/>
                                          </p:val>
                                        </p:tav>
                                        <p:tav tm="100000">
                                          <p:val>
                                            <p:strVal val="#ppt_w"/>
                                          </p:val>
                                        </p:tav>
                                      </p:tavLst>
                                    </p:anim>
                                    <p:anim calcmode="lin" valueType="num">
                                      <p:cBhvr>
                                        <p:cTn id="13" dur="500" fill="hold"/>
                                        <p:tgtEl>
                                          <p:spTgt spid="8">
                                            <p:txEl>
                                              <p:pRg st="1" end="1"/>
                                            </p:txEl>
                                          </p:spTgt>
                                        </p:tgtEl>
                                        <p:attrNameLst>
                                          <p:attrName>ppt_h</p:attrName>
                                        </p:attrNameLst>
                                      </p:cBhvr>
                                      <p:tavLst>
                                        <p:tav tm="0">
                                          <p:val>
                                            <p:fltVal val="0"/>
                                          </p:val>
                                        </p:tav>
                                        <p:tav tm="100000">
                                          <p:val>
                                            <p:strVal val="#ppt_h"/>
                                          </p:val>
                                        </p:tav>
                                      </p:tavLst>
                                    </p:anim>
                                    <p:animEffect transition="in" filter="fade">
                                      <p:cBhvr>
                                        <p:cTn id="14" dur="500"/>
                                        <p:tgtEl>
                                          <p:spTgt spid="8">
                                            <p:txEl>
                                              <p:pRg st="1" end="1"/>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xit" presetSubtype="32" fill="hold" nodeType="clickEffect">
                                  <p:stCondLst>
                                    <p:cond delay="0"/>
                                  </p:stCondLst>
                                  <p:childTnLst>
                                    <p:anim calcmode="lin" valueType="num">
                                      <p:cBhvr>
                                        <p:cTn id="18" dur="500"/>
                                        <p:tgtEl>
                                          <p:spTgt spid="7">
                                            <p:txEl>
                                              <p:pRg st="0" end="0"/>
                                            </p:txEl>
                                          </p:spTgt>
                                        </p:tgtEl>
                                        <p:attrNameLst>
                                          <p:attrName>ppt_w</p:attrName>
                                        </p:attrNameLst>
                                      </p:cBhvr>
                                      <p:tavLst>
                                        <p:tav tm="0">
                                          <p:val>
                                            <p:strVal val="ppt_w"/>
                                          </p:val>
                                        </p:tav>
                                        <p:tav tm="100000">
                                          <p:val>
                                            <p:fltVal val="0"/>
                                          </p:val>
                                        </p:tav>
                                      </p:tavLst>
                                    </p:anim>
                                    <p:anim calcmode="lin" valueType="num">
                                      <p:cBhvr>
                                        <p:cTn id="19" dur="500"/>
                                        <p:tgtEl>
                                          <p:spTgt spid="7">
                                            <p:txEl>
                                              <p:pRg st="0" end="0"/>
                                            </p:txEl>
                                          </p:spTgt>
                                        </p:tgtEl>
                                        <p:attrNameLst>
                                          <p:attrName>ppt_h</p:attrName>
                                        </p:attrNameLst>
                                      </p:cBhvr>
                                      <p:tavLst>
                                        <p:tav tm="0">
                                          <p:val>
                                            <p:strVal val="ppt_h"/>
                                          </p:val>
                                        </p:tav>
                                        <p:tav tm="100000">
                                          <p:val>
                                            <p:fltVal val="0"/>
                                          </p:val>
                                        </p:tav>
                                      </p:tavLst>
                                    </p:anim>
                                    <p:animEffect transition="out" filter="fade">
                                      <p:cBhvr>
                                        <p:cTn id="20" dur="500"/>
                                        <p:tgtEl>
                                          <p:spTgt spid="7">
                                            <p:txEl>
                                              <p:pRg st="0" end="0"/>
                                            </p:txEl>
                                          </p:spTgt>
                                        </p:tgtEl>
                                      </p:cBhvr>
                                    </p:animEffect>
                                    <p:set>
                                      <p:cBhvr>
                                        <p:cTn id="21" dur="1" fill="hold">
                                          <p:stCondLst>
                                            <p:cond delay="499"/>
                                          </p:stCondLst>
                                        </p:cTn>
                                        <p:tgtEl>
                                          <p:spTgt spid="7">
                                            <p:txEl>
                                              <p:pRg st="0" end="0"/>
                                            </p:txEl>
                                          </p:spTgt>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5"/>
                                        </p:tgtEl>
                                        <p:attrNameLst>
                                          <p:attrName>style.visibility</p:attrName>
                                        </p:attrNameLst>
                                      </p:cBhvr>
                                      <p:to>
                                        <p:strVal val="visible"/>
                                      </p:to>
                                    </p:set>
                                    <p:anim calcmode="lin" valueType="num">
                                      <p:cBhvr>
                                        <p:cTn id="26" dur="500" fill="hold"/>
                                        <p:tgtEl>
                                          <p:spTgt spid="5"/>
                                        </p:tgtEl>
                                        <p:attrNameLst>
                                          <p:attrName>ppt_w</p:attrName>
                                        </p:attrNameLst>
                                      </p:cBhvr>
                                      <p:tavLst>
                                        <p:tav tm="0">
                                          <p:val>
                                            <p:fltVal val="0"/>
                                          </p:val>
                                        </p:tav>
                                        <p:tav tm="100000">
                                          <p:val>
                                            <p:strVal val="#ppt_w"/>
                                          </p:val>
                                        </p:tav>
                                      </p:tavLst>
                                    </p:anim>
                                    <p:anim calcmode="lin" valueType="num">
                                      <p:cBhvr>
                                        <p:cTn id="27" dur="500" fill="hold"/>
                                        <p:tgtEl>
                                          <p:spTgt spid="5"/>
                                        </p:tgtEl>
                                        <p:attrNameLst>
                                          <p:attrName>ppt_h</p:attrName>
                                        </p:attrNameLst>
                                      </p:cBhvr>
                                      <p:tavLst>
                                        <p:tav tm="0">
                                          <p:val>
                                            <p:fltVal val="0"/>
                                          </p:val>
                                        </p:tav>
                                        <p:tav tm="100000">
                                          <p:val>
                                            <p:strVal val="#ppt_h"/>
                                          </p:val>
                                        </p:tav>
                                      </p:tavLst>
                                    </p:anim>
                                    <p:animEffect transition="in" filter="fade">
                                      <p:cBhvr>
                                        <p:cTn id="28" dur="500"/>
                                        <p:tgtEl>
                                          <p:spTgt spid="5"/>
                                        </p:tgtEl>
                                      </p:cBhvr>
                                    </p:animEffect>
                                  </p:childTnLst>
                                </p:cTn>
                              </p:par>
                            </p:childTnLst>
                          </p:cTn>
                        </p:par>
                      </p:childTnLst>
                    </p:cTn>
                  </p:par>
                  <p:par>
                    <p:cTn id="29" fill="hold">
                      <p:stCondLst>
                        <p:cond delay="indefinite"/>
                      </p:stCondLst>
                      <p:childTnLst>
                        <p:par>
                          <p:cTn id="30" fill="hold">
                            <p:stCondLst>
                              <p:cond delay="0"/>
                            </p:stCondLst>
                            <p:childTnLst>
                              <p:par>
                                <p:cTn id="31" presetID="53" presetClass="entr" presetSubtype="16" fill="hold" nodeType="clickEffect">
                                  <p:stCondLst>
                                    <p:cond delay="0"/>
                                  </p:stCondLst>
                                  <p:childTnLst>
                                    <p:set>
                                      <p:cBhvr>
                                        <p:cTn id="32" dur="1" fill="hold">
                                          <p:stCondLst>
                                            <p:cond delay="0"/>
                                          </p:stCondLst>
                                        </p:cTn>
                                        <p:tgtEl>
                                          <p:spTgt spid="9">
                                            <p:txEl>
                                              <p:pRg st="0" end="0"/>
                                            </p:txEl>
                                          </p:spTgt>
                                        </p:tgtEl>
                                        <p:attrNameLst>
                                          <p:attrName>style.visibility</p:attrName>
                                        </p:attrNameLst>
                                      </p:cBhvr>
                                      <p:to>
                                        <p:strVal val="visible"/>
                                      </p:to>
                                    </p:set>
                                    <p:anim calcmode="lin" valueType="num">
                                      <p:cBhvr>
                                        <p:cTn id="33" dur="500" fill="hold"/>
                                        <p:tgtEl>
                                          <p:spTgt spid="9">
                                            <p:txEl>
                                              <p:pRg st="0" end="0"/>
                                            </p:txEl>
                                          </p:spTgt>
                                        </p:tgtEl>
                                        <p:attrNameLst>
                                          <p:attrName>ppt_w</p:attrName>
                                        </p:attrNameLst>
                                      </p:cBhvr>
                                      <p:tavLst>
                                        <p:tav tm="0">
                                          <p:val>
                                            <p:fltVal val="0"/>
                                          </p:val>
                                        </p:tav>
                                        <p:tav tm="100000">
                                          <p:val>
                                            <p:strVal val="#ppt_w"/>
                                          </p:val>
                                        </p:tav>
                                      </p:tavLst>
                                    </p:anim>
                                    <p:anim calcmode="lin" valueType="num">
                                      <p:cBhvr>
                                        <p:cTn id="34" dur="500" fill="hold"/>
                                        <p:tgtEl>
                                          <p:spTgt spid="9">
                                            <p:txEl>
                                              <p:pRg st="0" end="0"/>
                                            </p:txEl>
                                          </p:spTgt>
                                        </p:tgtEl>
                                        <p:attrNameLst>
                                          <p:attrName>ppt_h</p:attrName>
                                        </p:attrNameLst>
                                      </p:cBhvr>
                                      <p:tavLst>
                                        <p:tav tm="0">
                                          <p:val>
                                            <p:fltVal val="0"/>
                                          </p:val>
                                        </p:tav>
                                        <p:tav tm="100000">
                                          <p:val>
                                            <p:strVal val="#ppt_h"/>
                                          </p:val>
                                        </p:tav>
                                      </p:tavLst>
                                    </p:anim>
                                    <p:animEffect transition="in" filter="fade">
                                      <p:cBhvr>
                                        <p:cTn id="35" dur="500"/>
                                        <p:tgtEl>
                                          <p:spTgt spid="9">
                                            <p:txEl>
                                              <p:pRg st="0" end="0"/>
                                            </p:txEl>
                                          </p:spTgt>
                                        </p:tgtEl>
                                      </p:cBhvr>
                                    </p:animEffect>
                                  </p:childTnLst>
                                </p:cTn>
                              </p:par>
                              <p:par>
                                <p:cTn id="36" presetID="53" presetClass="entr" presetSubtype="16" fill="hold" nodeType="withEffect">
                                  <p:stCondLst>
                                    <p:cond delay="0"/>
                                  </p:stCondLst>
                                  <p:childTnLst>
                                    <p:set>
                                      <p:cBhvr>
                                        <p:cTn id="37" dur="1" fill="hold">
                                          <p:stCondLst>
                                            <p:cond delay="0"/>
                                          </p:stCondLst>
                                        </p:cTn>
                                        <p:tgtEl>
                                          <p:spTgt spid="9">
                                            <p:txEl>
                                              <p:pRg st="1" end="1"/>
                                            </p:txEl>
                                          </p:spTgt>
                                        </p:tgtEl>
                                        <p:attrNameLst>
                                          <p:attrName>style.visibility</p:attrName>
                                        </p:attrNameLst>
                                      </p:cBhvr>
                                      <p:to>
                                        <p:strVal val="visible"/>
                                      </p:to>
                                    </p:set>
                                    <p:anim calcmode="lin" valueType="num">
                                      <p:cBhvr>
                                        <p:cTn id="38" dur="500" fill="hold"/>
                                        <p:tgtEl>
                                          <p:spTgt spid="9">
                                            <p:txEl>
                                              <p:pRg st="1" end="1"/>
                                            </p:txEl>
                                          </p:spTgt>
                                        </p:tgtEl>
                                        <p:attrNameLst>
                                          <p:attrName>ppt_w</p:attrName>
                                        </p:attrNameLst>
                                      </p:cBhvr>
                                      <p:tavLst>
                                        <p:tav tm="0">
                                          <p:val>
                                            <p:fltVal val="0"/>
                                          </p:val>
                                        </p:tav>
                                        <p:tav tm="100000">
                                          <p:val>
                                            <p:strVal val="#ppt_w"/>
                                          </p:val>
                                        </p:tav>
                                      </p:tavLst>
                                    </p:anim>
                                    <p:anim calcmode="lin" valueType="num">
                                      <p:cBhvr>
                                        <p:cTn id="39" dur="500" fill="hold"/>
                                        <p:tgtEl>
                                          <p:spTgt spid="9">
                                            <p:txEl>
                                              <p:pRg st="1" end="1"/>
                                            </p:txEl>
                                          </p:spTgt>
                                        </p:tgtEl>
                                        <p:attrNameLst>
                                          <p:attrName>ppt_h</p:attrName>
                                        </p:attrNameLst>
                                      </p:cBhvr>
                                      <p:tavLst>
                                        <p:tav tm="0">
                                          <p:val>
                                            <p:fltVal val="0"/>
                                          </p:val>
                                        </p:tav>
                                        <p:tav tm="100000">
                                          <p:val>
                                            <p:strVal val="#ppt_h"/>
                                          </p:val>
                                        </p:tav>
                                      </p:tavLst>
                                    </p:anim>
                                    <p:animEffect transition="in" filter="fade">
                                      <p:cBhvr>
                                        <p:cTn id="40" dur="500"/>
                                        <p:tgtEl>
                                          <p:spTgt spid="9">
                                            <p:txEl>
                                              <p:pRg st="1" end="1"/>
                                            </p:txEl>
                                          </p:spTgt>
                                        </p:tgtEl>
                                      </p:cBhvr>
                                    </p:animEffect>
                                  </p:childTnLst>
                                </p:cTn>
                              </p:par>
                              <p:par>
                                <p:cTn id="41" presetID="53" presetClass="entr" presetSubtype="16" fill="hold" nodeType="withEffect">
                                  <p:stCondLst>
                                    <p:cond delay="0"/>
                                  </p:stCondLst>
                                  <p:childTnLst>
                                    <p:set>
                                      <p:cBhvr>
                                        <p:cTn id="42" dur="1" fill="hold">
                                          <p:stCondLst>
                                            <p:cond delay="0"/>
                                          </p:stCondLst>
                                        </p:cTn>
                                        <p:tgtEl>
                                          <p:spTgt spid="9">
                                            <p:txEl>
                                              <p:pRg st="2" end="2"/>
                                            </p:txEl>
                                          </p:spTgt>
                                        </p:tgtEl>
                                        <p:attrNameLst>
                                          <p:attrName>style.visibility</p:attrName>
                                        </p:attrNameLst>
                                      </p:cBhvr>
                                      <p:to>
                                        <p:strVal val="visible"/>
                                      </p:to>
                                    </p:set>
                                    <p:anim calcmode="lin" valueType="num">
                                      <p:cBhvr>
                                        <p:cTn id="43" dur="500" fill="hold"/>
                                        <p:tgtEl>
                                          <p:spTgt spid="9">
                                            <p:txEl>
                                              <p:pRg st="2" end="2"/>
                                            </p:txEl>
                                          </p:spTgt>
                                        </p:tgtEl>
                                        <p:attrNameLst>
                                          <p:attrName>ppt_w</p:attrName>
                                        </p:attrNameLst>
                                      </p:cBhvr>
                                      <p:tavLst>
                                        <p:tav tm="0">
                                          <p:val>
                                            <p:fltVal val="0"/>
                                          </p:val>
                                        </p:tav>
                                        <p:tav tm="100000">
                                          <p:val>
                                            <p:strVal val="#ppt_w"/>
                                          </p:val>
                                        </p:tav>
                                      </p:tavLst>
                                    </p:anim>
                                    <p:anim calcmode="lin" valueType="num">
                                      <p:cBhvr>
                                        <p:cTn id="44" dur="500" fill="hold"/>
                                        <p:tgtEl>
                                          <p:spTgt spid="9">
                                            <p:txEl>
                                              <p:pRg st="2" end="2"/>
                                            </p:txEl>
                                          </p:spTgt>
                                        </p:tgtEl>
                                        <p:attrNameLst>
                                          <p:attrName>ppt_h</p:attrName>
                                        </p:attrNameLst>
                                      </p:cBhvr>
                                      <p:tavLst>
                                        <p:tav tm="0">
                                          <p:val>
                                            <p:fltVal val="0"/>
                                          </p:val>
                                        </p:tav>
                                        <p:tav tm="100000">
                                          <p:val>
                                            <p:strVal val="#ppt_h"/>
                                          </p:val>
                                        </p:tav>
                                      </p:tavLst>
                                    </p:anim>
                                    <p:animEffect transition="in" filter="fade">
                                      <p:cBhvr>
                                        <p:cTn id="45" dur="500"/>
                                        <p:tgtEl>
                                          <p:spTgt spid="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6630706">
            <a:off x="12513636" y="4960782"/>
            <a:ext cx="6170840" cy="5980105"/>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6355800" y="1128523"/>
            <a:ext cx="1263987" cy="1263987"/>
          </a:xfrm>
          <a:prstGeom prst="rect">
            <a:avLst/>
          </a:prstGeom>
        </p:spPr>
      </p:pic>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396706" y="8626306"/>
            <a:ext cx="1263987" cy="1263987"/>
          </a:xfrm>
          <a:prstGeom prst="rect">
            <a:avLst/>
          </a:prstGeom>
        </p:spPr>
      </p:pic>
      <p:pic>
        <p:nvPicPr>
          <p:cNvPr id="5" name="Picture 5"/>
          <p:cNvPicPr>
            <a:picLocks noChangeAspect="1"/>
          </p:cNvPicPr>
          <p:nvPr/>
        </p:nvPicPr>
        <p:blipFill>
          <a:blip r:embed="rId6"/>
          <a:srcRect r="28844"/>
          <a:stretch>
            <a:fillRect/>
          </a:stretch>
        </p:blipFill>
        <p:spPr>
          <a:xfrm>
            <a:off x="4589004" y="3561994"/>
            <a:ext cx="7699501" cy="3156841"/>
          </a:xfrm>
          <a:prstGeom prst="rect">
            <a:avLst/>
          </a:prstGeom>
        </p:spPr>
      </p:pic>
      <p:sp>
        <p:nvSpPr>
          <p:cNvPr id="6" name="TextBox 6"/>
          <p:cNvSpPr txBox="1"/>
          <p:nvPr/>
        </p:nvSpPr>
        <p:spPr>
          <a:xfrm>
            <a:off x="1028700" y="981075"/>
            <a:ext cx="3933043" cy="405765"/>
          </a:xfrm>
          <a:prstGeom prst="rect">
            <a:avLst/>
          </a:prstGeom>
        </p:spPr>
        <p:txBody>
          <a:bodyPr lIns="0" tIns="0" rIns="0" bIns="0" rtlCol="0" anchor="t">
            <a:spAutoFit/>
          </a:bodyPr>
          <a:lstStyle/>
          <a:p>
            <a:pPr marL="0" lvl="0" indent="0">
              <a:lnSpc>
                <a:spcPts val="3359"/>
              </a:lnSpc>
              <a:spcBef>
                <a:spcPct val="0"/>
              </a:spcBef>
            </a:pPr>
            <a:r>
              <a:rPr lang="en-US" sz="2400">
                <a:solidFill>
                  <a:srgbClr val="000000"/>
                </a:solidFill>
                <a:latin typeface="DM Sans"/>
              </a:rPr>
              <a:t>Edunet Compa</a:t>
            </a:r>
            <a:r>
              <a:rPr lang="en-US" sz="2400" u="none">
                <a:solidFill>
                  <a:srgbClr val="000000"/>
                </a:solidFill>
                <a:latin typeface="DM Sans"/>
              </a:rPr>
              <a:t>ny</a:t>
            </a:r>
          </a:p>
        </p:txBody>
      </p:sp>
      <p:sp>
        <p:nvSpPr>
          <p:cNvPr id="7" name="TextBox 7"/>
          <p:cNvSpPr txBox="1"/>
          <p:nvPr/>
        </p:nvSpPr>
        <p:spPr>
          <a:xfrm>
            <a:off x="3642281" y="1050332"/>
            <a:ext cx="11003437" cy="710184"/>
          </a:xfrm>
          <a:prstGeom prst="rect">
            <a:avLst/>
          </a:prstGeom>
        </p:spPr>
        <p:txBody>
          <a:bodyPr lIns="0" tIns="0" rIns="0" bIns="0" rtlCol="0" anchor="t">
            <a:spAutoFit/>
          </a:bodyPr>
          <a:lstStyle/>
          <a:p>
            <a:pPr marL="0" lvl="0" indent="0" algn="ctr">
              <a:lnSpc>
                <a:spcPts val="5567"/>
              </a:lnSpc>
              <a:spcBef>
                <a:spcPct val="0"/>
              </a:spcBef>
            </a:pPr>
            <a:r>
              <a:rPr lang="en-US" sz="4800" spc="-48" dirty="0" err="1">
                <a:solidFill>
                  <a:srgbClr val="000000"/>
                </a:solidFill>
                <a:latin typeface="DM Sans Bold"/>
              </a:rPr>
              <a:t>Konversi</a:t>
            </a:r>
            <a:r>
              <a:rPr lang="en-US" sz="4800" spc="-48" dirty="0">
                <a:solidFill>
                  <a:srgbClr val="000000"/>
                </a:solidFill>
                <a:latin typeface="DM Sans Bold"/>
              </a:rPr>
              <a:t> </a:t>
            </a:r>
            <a:r>
              <a:rPr lang="en-US" sz="4800" spc="-48" dirty="0" err="1">
                <a:solidFill>
                  <a:srgbClr val="000000"/>
                </a:solidFill>
                <a:latin typeface="DM Sans Bold"/>
              </a:rPr>
              <a:t>Tipe</a:t>
            </a:r>
            <a:r>
              <a:rPr lang="en-US" sz="4800" spc="-48" dirty="0">
                <a:solidFill>
                  <a:srgbClr val="000000"/>
                </a:solidFill>
                <a:latin typeface="DM Sans Bold"/>
              </a:rPr>
              <a:t> Data</a:t>
            </a:r>
          </a:p>
        </p:txBody>
      </p:sp>
      <p:sp>
        <p:nvSpPr>
          <p:cNvPr id="8" name="TextBox 8"/>
          <p:cNvSpPr txBox="1"/>
          <p:nvPr/>
        </p:nvSpPr>
        <p:spPr>
          <a:xfrm>
            <a:off x="2079779" y="2344885"/>
            <a:ext cx="14074312" cy="1407795"/>
          </a:xfrm>
          <a:prstGeom prst="rect">
            <a:avLst/>
          </a:prstGeom>
        </p:spPr>
        <p:txBody>
          <a:bodyPr lIns="0" tIns="0" rIns="0" bIns="0" rtlCol="0" anchor="t">
            <a:spAutoFit/>
          </a:bodyPr>
          <a:lstStyle/>
          <a:p>
            <a:pPr marL="582928" lvl="1" indent="-291464">
              <a:lnSpc>
                <a:spcPts val="3779"/>
              </a:lnSpc>
              <a:buFont typeface="Arial"/>
              <a:buChar char="•"/>
            </a:pPr>
            <a:r>
              <a:rPr lang="en-US" sz="2699" dirty="0" err="1">
                <a:solidFill>
                  <a:srgbClr val="000000"/>
                </a:solidFill>
                <a:latin typeface="DM Sans"/>
              </a:rPr>
              <a:t>Tentu</a:t>
            </a:r>
            <a:r>
              <a:rPr lang="en-US" sz="2699" dirty="0">
                <a:solidFill>
                  <a:srgbClr val="000000"/>
                </a:solidFill>
                <a:latin typeface="DM Sans"/>
              </a:rPr>
              <a:t> </a:t>
            </a:r>
            <a:r>
              <a:rPr lang="en-US" sz="2699" dirty="0" err="1">
                <a:solidFill>
                  <a:srgbClr val="000000"/>
                </a:solidFill>
                <a:latin typeface="DM Sans"/>
              </a:rPr>
              <a:t>kita</a:t>
            </a:r>
            <a:r>
              <a:rPr lang="en-US" sz="2699" dirty="0">
                <a:solidFill>
                  <a:srgbClr val="000000"/>
                </a:solidFill>
                <a:latin typeface="DM Sans"/>
              </a:rPr>
              <a:t> </a:t>
            </a:r>
            <a:r>
              <a:rPr lang="en-US" sz="2699" dirty="0" err="1">
                <a:solidFill>
                  <a:srgbClr val="000000"/>
                </a:solidFill>
                <a:latin typeface="DM Sans"/>
              </a:rPr>
              <a:t>harus</a:t>
            </a:r>
            <a:r>
              <a:rPr lang="en-US" sz="2699" dirty="0">
                <a:solidFill>
                  <a:srgbClr val="000000"/>
                </a:solidFill>
                <a:latin typeface="DM Sans"/>
              </a:rPr>
              <a:t> </a:t>
            </a:r>
            <a:r>
              <a:rPr lang="en-US" sz="2699" dirty="0" err="1">
                <a:solidFill>
                  <a:srgbClr val="000000"/>
                </a:solidFill>
                <a:latin typeface="DM Sans"/>
              </a:rPr>
              <a:t>merubah</a:t>
            </a:r>
            <a:r>
              <a:rPr lang="en-US" sz="2699" dirty="0">
                <a:solidFill>
                  <a:srgbClr val="000000"/>
                </a:solidFill>
                <a:latin typeface="DM Sans"/>
              </a:rPr>
              <a:t> </a:t>
            </a:r>
            <a:r>
              <a:rPr lang="en-US" sz="2699" dirty="0" err="1">
                <a:solidFill>
                  <a:srgbClr val="000000"/>
                </a:solidFill>
                <a:latin typeface="DM Sans"/>
              </a:rPr>
              <a:t>tipe</a:t>
            </a:r>
            <a:r>
              <a:rPr lang="en-US" sz="2699" dirty="0">
                <a:solidFill>
                  <a:srgbClr val="000000"/>
                </a:solidFill>
                <a:latin typeface="DM Sans"/>
              </a:rPr>
              <a:t> </a:t>
            </a:r>
            <a:r>
              <a:rPr lang="en-US" sz="2699" dirty="0" err="1">
                <a:solidFill>
                  <a:srgbClr val="000000"/>
                </a:solidFill>
                <a:latin typeface="DM Sans"/>
              </a:rPr>
              <a:t>variabel</a:t>
            </a:r>
            <a:r>
              <a:rPr lang="en-US" sz="2699" dirty="0">
                <a:solidFill>
                  <a:srgbClr val="000000"/>
                </a:solidFill>
                <a:latin typeface="DM Sans"/>
              </a:rPr>
              <a:t> a dan b </a:t>
            </a:r>
            <a:r>
              <a:rPr lang="en-US" sz="2699" dirty="0" err="1">
                <a:solidFill>
                  <a:srgbClr val="000000"/>
                </a:solidFill>
                <a:latin typeface="DM Sans"/>
              </a:rPr>
              <a:t>menjadi</a:t>
            </a:r>
            <a:r>
              <a:rPr lang="en-US" sz="2699" dirty="0">
                <a:solidFill>
                  <a:srgbClr val="000000"/>
                </a:solidFill>
                <a:latin typeface="DM Sans"/>
              </a:rPr>
              <a:t> </a:t>
            </a:r>
            <a:r>
              <a:rPr lang="en-US" sz="2699" dirty="0" err="1">
                <a:solidFill>
                  <a:srgbClr val="000000"/>
                </a:solidFill>
                <a:latin typeface="DM Sans"/>
              </a:rPr>
              <a:t>bilangan</a:t>
            </a:r>
            <a:r>
              <a:rPr lang="en-US" sz="2699" dirty="0">
                <a:solidFill>
                  <a:srgbClr val="000000"/>
                </a:solidFill>
                <a:latin typeface="DM Sans"/>
              </a:rPr>
              <a:t> </a:t>
            </a:r>
            <a:r>
              <a:rPr lang="en-US" sz="2699" dirty="0" err="1">
                <a:solidFill>
                  <a:srgbClr val="000000"/>
                </a:solidFill>
                <a:latin typeface="DM Sans"/>
              </a:rPr>
              <a:t>pecahan</a:t>
            </a:r>
            <a:r>
              <a:rPr lang="en-US" sz="2699" dirty="0">
                <a:solidFill>
                  <a:srgbClr val="000000"/>
                </a:solidFill>
                <a:latin typeface="DM Sans"/>
              </a:rPr>
              <a:t> (float) </a:t>
            </a:r>
            <a:r>
              <a:rPr lang="en-US" sz="2699" dirty="0" err="1">
                <a:solidFill>
                  <a:srgbClr val="000000"/>
                </a:solidFill>
                <a:latin typeface="DM Sans"/>
              </a:rPr>
              <a:t>dulu</a:t>
            </a:r>
            <a:r>
              <a:rPr lang="en-US" sz="2699" dirty="0">
                <a:solidFill>
                  <a:srgbClr val="000000"/>
                </a:solidFill>
                <a:latin typeface="DM Sans"/>
              </a:rPr>
              <a:t>, </a:t>
            </a:r>
            <a:r>
              <a:rPr lang="en-US" sz="2699" dirty="0" err="1">
                <a:solidFill>
                  <a:srgbClr val="000000"/>
                </a:solidFill>
                <a:latin typeface="DM Sans"/>
              </a:rPr>
              <a:t>baru</a:t>
            </a:r>
            <a:r>
              <a:rPr lang="en-US" sz="2699" dirty="0">
                <a:solidFill>
                  <a:srgbClr val="000000"/>
                </a:solidFill>
                <a:latin typeface="DM Sans"/>
              </a:rPr>
              <a:t> </a:t>
            </a:r>
            <a:r>
              <a:rPr lang="en-US" sz="2699" dirty="0" err="1">
                <a:solidFill>
                  <a:srgbClr val="000000"/>
                </a:solidFill>
                <a:latin typeface="DM Sans"/>
              </a:rPr>
              <a:t>setelah</a:t>
            </a:r>
            <a:r>
              <a:rPr lang="en-US" sz="2699" dirty="0">
                <a:solidFill>
                  <a:srgbClr val="000000"/>
                </a:solidFill>
                <a:latin typeface="DM Sans"/>
              </a:rPr>
              <a:t> </a:t>
            </a:r>
            <a:r>
              <a:rPr lang="en-US" sz="2699" dirty="0" err="1">
                <a:solidFill>
                  <a:srgbClr val="000000"/>
                </a:solidFill>
                <a:latin typeface="DM Sans"/>
              </a:rPr>
              <a:t>itu</a:t>
            </a:r>
            <a:r>
              <a:rPr lang="en-US" sz="2699" dirty="0">
                <a:solidFill>
                  <a:srgbClr val="000000"/>
                </a:solidFill>
                <a:latin typeface="DM Sans"/>
              </a:rPr>
              <a:t> </a:t>
            </a:r>
            <a:r>
              <a:rPr lang="en-US" sz="2699" dirty="0" err="1">
                <a:solidFill>
                  <a:srgbClr val="000000"/>
                </a:solidFill>
                <a:latin typeface="DM Sans"/>
              </a:rPr>
              <a:t>dibagi</a:t>
            </a:r>
            <a:r>
              <a:rPr lang="en-US" sz="2699" dirty="0">
                <a:solidFill>
                  <a:srgbClr val="000000"/>
                </a:solidFill>
                <a:latin typeface="DM Sans"/>
              </a:rPr>
              <a:t>.</a:t>
            </a:r>
          </a:p>
          <a:p>
            <a:pPr>
              <a:lnSpc>
                <a:spcPts val="3779"/>
              </a:lnSpc>
            </a:pPr>
            <a:endParaRPr lang="en-US" sz="2699" dirty="0">
              <a:solidFill>
                <a:srgbClr val="000000"/>
              </a:solidFill>
              <a:latin typeface="DM Sans"/>
            </a:endParaRPr>
          </a:p>
        </p:txBody>
      </p:sp>
      <p:sp>
        <p:nvSpPr>
          <p:cNvPr id="9" name="TextBox 9"/>
          <p:cNvSpPr txBox="1"/>
          <p:nvPr/>
        </p:nvSpPr>
        <p:spPr>
          <a:xfrm>
            <a:off x="2079779" y="7382341"/>
            <a:ext cx="14074312" cy="459296"/>
          </a:xfrm>
          <a:prstGeom prst="rect">
            <a:avLst/>
          </a:prstGeom>
        </p:spPr>
        <p:txBody>
          <a:bodyPr lIns="0" tIns="0" rIns="0" bIns="0" rtlCol="0" anchor="t">
            <a:spAutoFit/>
          </a:bodyPr>
          <a:lstStyle/>
          <a:p>
            <a:pPr marL="595610" lvl="1" indent="-297805">
              <a:lnSpc>
                <a:spcPts val="3862"/>
              </a:lnSpc>
              <a:buFont typeface="Arial"/>
              <a:buChar char="•"/>
            </a:pPr>
            <a:r>
              <a:rPr lang="en-US" sz="2758" dirty="0" err="1">
                <a:solidFill>
                  <a:srgbClr val="000000"/>
                </a:solidFill>
                <a:latin typeface="DM Sans"/>
              </a:rPr>
              <a:t>Fungsi</a:t>
            </a:r>
            <a:r>
              <a:rPr lang="en-US" sz="2758" dirty="0">
                <a:solidFill>
                  <a:srgbClr val="000000"/>
                </a:solidFill>
                <a:latin typeface="DM Sans"/>
              </a:rPr>
              <a:t> float() </a:t>
            </a:r>
            <a:r>
              <a:rPr lang="en-US" sz="2758" dirty="0" err="1">
                <a:solidFill>
                  <a:srgbClr val="000000"/>
                </a:solidFill>
                <a:latin typeface="DM Sans"/>
              </a:rPr>
              <a:t>akan</a:t>
            </a:r>
            <a:r>
              <a:rPr lang="en-US" sz="2758" dirty="0">
                <a:solidFill>
                  <a:srgbClr val="000000"/>
                </a:solidFill>
                <a:latin typeface="DM Sans"/>
              </a:rPr>
              <a:t> </a:t>
            </a:r>
            <a:r>
              <a:rPr lang="en-US" sz="2758" dirty="0" err="1">
                <a:solidFill>
                  <a:srgbClr val="000000"/>
                </a:solidFill>
                <a:latin typeface="DM Sans"/>
              </a:rPr>
              <a:t>mengubah</a:t>
            </a:r>
            <a:r>
              <a:rPr lang="en-US" sz="2758" dirty="0">
                <a:solidFill>
                  <a:srgbClr val="000000"/>
                </a:solidFill>
                <a:latin typeface="DM Sans"/>
              </a:rPr>
              <a:t> </a:t>
            </a:r>
            <a:r>
              <a:rPr lang="en-US" sz="2758" dirty="0" err="1">
                <a:solidFill>
                  <a:srgbClr val="000000"/>
                </a:solidFill>
                <a:latin typeface="DM Sans"/>
              </a:rPr>
              <a:t>nilai</a:t>
            </a:r>
            <a:r>
              <a:rPr lang="en-US" sz="2758" dirty="0">
                <a:solidFill>
                  <a:srgbClr val="000000"/>
                </a:solidFill>
                <a:latin typeface="DM Sans"/>
              </a:rPr>
              <a:t> a </a:t>
            </a:r>
            <a:r>
              <a:rPr lang="en-US" sz="2758" dirty="0" err="1">
                <a:solidFill>
                  <a:srgbClr val="000000"/>
                </a:solidFill>
                <a:latin typeface="DM Sans"/>
              </a:rPr>
              <a:t>menjadi</a:t>
            </a:r>
            <a:r>
              <a:rPr lang="en-US" sz="2758" dirty="0">
                <a:solidFill>
                  <a:srgbClr val="000000"/>
                </a:solidFill>
                <a:latin typeface="DM Sans"/>
              </a:rPr>
              <a:t> 10.0 dan b </a:t>
            </a:r>
            <a:r>
              <a:rPr lang="en-US" sz="2758" dirty="0" err="1">
                <a:solidFill>
                  <a:srgbClr val="000000"/>
                </a:solidFill>
                <a:latin typeface="DM Sans"/>
              </a:rPr>
              <a:t>menjadi</a:t>
            </a:r>
            <a:r>
              <a:rPr lang="en-US" sz="2758" dirty="0">
                <a:solidFill>
                  <a:srgbClr val="000000"/>
                </a:solidFill>
                <a:latin typeface="DM Sans"/>
              </a:rPr>
              <a:t> 3.0.</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0">
        <p159:morph option="byObject"/>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p:cTn id="7" dur="500" fill="hold"/>
                                        <p:tgtEl>
                                          <p:spTgt spid="8">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8">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8">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p:cTn id="14" dur="500" fill="hold"/>
                                        <p:tgtEl>
                                          <p:spTgt spid="5"/>
                                        </p:tgtEl>
                                        <p:attrNameLst>
                                          <p:attrName>ppt_w</p:attrName>
                                        </p:attrNameLst>
                                      </p:cBhvr>
                                      <p:tavLst>
                                        <p:tav tm="0">
                                          <p:val>
                                            <p:fltVal val="0"/>
                                          </p:val>
                                        </p:tav>
                                        <p:tav tm="100000">
                                          <p:val>
                                            <p:strVal val="#ppt_w"/>
                                          </p:val>
                                        </p:tav>
                                      </p:tavLst>
                                    </p:anim>
                                    <p:anim calcmode="lin" valueType="num">
                                      <p:cBhvr>
                                        <p:cTn id="15" dur="500" fill="hold"/>
                                        <p:tgtEl>
                                          <p:spTgt spid="5"/>
                                        </p:tgtEl>
                                        <p:attrNameLst>
                                          <p:attrName>ppt_h</p:attrName>
                                        </p:attrNameLst>
                                      </p:cBhvr>
                                      <p:tavLst>
                                        <p:tav tm="0">
                                          <p:val>
                                            <p:fltVal val="0"/>
                                          </p:val>
                                        </p:tav>
                                        <p:tav tm="100000">
                                          <p:val>
                                            <p:strVal val="#ppt_h"/>
                                          </p:val>
                                        </p:tav>
                                      </p:tavLst>
                                    </p:anim>
                                    <p:animEffect transition="in" filter="fade">
                                      <p:cBhvr>
                                        <p:cTn id="16" dur="5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anim calcmode="lin" valueType="num">
                                      <p:cBhvr>
                                        <p:cTn id="21" dur="500" fill="hold"/>
                                        <p:tgtEl>
                                          <p:spTgt spid="9"/>
                                        </p:tgtEl>
                                        <p:attrNameLst>
                                          <p:attrName>ppt_w</p:attrName>
                                        </p:attrNameLst>
                                      </p:cBhvr>
                                      <p:tavLst>
                                        <p:tav tm="0">
                                          <p:val>
                                            <p:fltVal val="0"/>
                                          </p:val>
                                        </p:tav>
                                        <p:tav tm="100000">
                                          <p:val>
                                            <p:strVal val="#ppt_w"/>
                                          </p:val>
                                        </p:tav>
                                      </p:tavLst>
                                    </p:anim>
                                    <p:anim calcmode="lin" valueType="num">
                                      <p:cBhvr>
                                        <p:cTn id="22" dur="500" fill="hold"/>
                                        <p:tgtEl>
                                          <p:spTgt spid="9"/>
                                        </p:tgtEl>
                                        <p:attrNameLst>
                                          <p:attrName>ppt_h</p:attrName>
                                        </p:attrNameLst>
                                      </p:cBhvr>
                                      <p:tavLst>
                                        <p:tav tm="0">
                                          <p:val>
                                            <p:fltVal val="0"/>
                                          </p:val>
                                        </p:tav>
                                        <p:tav tm="100000">
                                          <p:val>
                                            <p:strVal val="#ppt_h"/>
                                          </p:val>
                                        </p:tav>
                                      </p:tavLst>
                                    </p:anim>
                                    <p:animEffect transition="in" filter="fade">
                                      <p:cBhvr>
                                        <p:cTn id="2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6630706">
            <a:off x="12513636" y="4960782"/>
            <a:ext cx="6170840" cy="5980105"/>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6355800" y="1128523"/>
            <a:ext cx="1263987" cy="1263987"/>
          </a:xfrm>
          <a:prstGeom prst="rect">
            <a:avLst/>
          </a:prstGeom>
        </p:spPr>
      </p:pic>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396706" y="8626306"/>
            <a:ext cx="1263987" cy="1263987"/>
          </a:xfrm>
          <a:prstGeom prst="rect">
            <a:avLst/>
          </a:prstGeom>
        </p:spPr>
      </p:pic>
      <p:sp>
        <p:nvSpPr>
          <p:cNvPr id="5" name="TextBox 5"/>
          <p:cNvSpPr txBox="1"/>
          <p:nvPr/>
        </p:nvSpPr>
        <p:spPr>
          <a:xfrm>
            <a:off x="1028700" y="981075"/>
            <a:ext cx="3933043" cy="405765"/>
          </a:xfrm>
          <a:prstGeom prst="rect">
            <a:avLst/>
          </a:prstGeom>
        </p:spPr>
        <p:txBody>
          <a:bodyPr lIns="0" tIns="0" rIns="0" bIns="0" rtlCol="0" anchor="t">
            <a:spAutoFit/>
          </a:bodyPr>
          <a:lstStyle/>
          <a:p>
            <a:pPr marL="0" lvl="0" indent="0">
              <a:lnSpc>
                <a:spcPts val="3359"/>
              </a:lnSpc>
              <a:spcBef>
                <a:spcPct val="0"/>
              </a:spcBef>
            </a:pPr>
            <a:r>
              <a:rPr lang="en-US" sz="2400">
                <a:solidFill>
                  <a:srgbClr val="000000"/>
                </a:solidFill>
                <a:latin typeface="DM Sans"/>
              </a:rPr>
              <a:t>Edunet Compa</a:t>
            </a:r>
            <a:r>
              <a:rPr lang="en-US" sz="2400" u="none">
                <a:solidFill>
                  <a:srgbClr val="000000"/>
                </a:solidFill>
                <a:latin typeface="DM Sans"/>
              </a:rPr>
              <a:t>ny</a:t>
            </a:r>
          </a:p>
        </p:txBody>
      </p:sp>
      <p:sp>
        <p:nvSpPr>
          <p:cNvPr id="6" name="TextBox 6"/>
          <p:cNvSpPr txBox="1"/>
          <p:nvPr/>
        </p:nvSpPr>
        <p:spPr>
          <a:xfrm>
            <a:off x="3642281" y="1160341"/>
            <a:ext cx="11003437" cy="710184"/>
          </a:xfrm>
          <a:prstGeom prst="rect">
            <a:avLst/>
          </a:prstGeom>
        </p:spPr>
        <p:txBody>
          <a:bodyPr lIns="0" tIns="0" rIns="0" bIns="0" rtlCol="0" anchor="t">
            <a:spAutoFit/>
          </a:bodyPr>
          <a:lstStyle/>
          <a:p>
            <a:pPr marL="0" lvl="0" indent="0" algn="ctr">
              <a:lnSpc>
                <a:spcPts val="5567"/>
              </a:lnSpc>
              <a:spcBef>
                <a:spcPct val="0"/>
              </a:spcBef>
            </a:pPr>
            <a:r>
              <a:rPr lang="en-US" sz="4800" spc="-48" dirty="0" err="1">
                <a:solidFill>
                  <a:srgbClr val="000000"/>
                </a:solidFill>
                <a:latin typeface="DM Sans Bold"/>
              </a:rPr>
              <a:t>Konversi</a:t>
            </a:r>
            <a:r>
              <a:rPr lang="en-US" sz="4800" spc="-48" dirty="0">
                <a:solidFill>
                  <a:srgbClr val="000000"/>
                </a:solidFill>
                <a:latin typeface="DM Sans Bold"/>
              </a:rPr>
              <a:t> </a:t>
            </a:r>
            <a:r>
              <a:rPr lang="en-US" sz="4800" spc="-48" dirty="0" err="1">
                <a:solidFill>
                  <a:srgbClr val="000000"/>
                </a:solidFill>
                <a:latin typeface="DM Sans Bold"/>
              </a:rPr>
              <a:t>Tipe</a:t>
            </a:r>
            <a:r>
              <a:rPr lang="en-US" sz="4800" spc="-48" dirty="0">
                <a:solidFill>
                  <a:srgbClr val="000000"/>
                </a:solidFill>
                <a:latin typeface="DM Sans Bold"/>
              </a:rPr>
              <a:t> Data</a:t>
            </a:r>
          </a:p>
        </p:txBody>
      </p:sp>
      <p:sp>
        <p:nvSpPr>
          <p:cNvPr id="7" name="TextBox 7"/>
          <p:cNvSpPr txBox="1"/>
          <p:nvPr/>
        </p:nvSpPr>
        <p:spPr>
          <a:xfrm>
            <a:off x="2079779" y="2325835"/>
            <a:ext cx="14074312" cy="7248525"/>
          </a:xfrm>
          <a:prstGeom prst="rect">
            <a:avLst/>
          </a:prstGeom>
        </p:spPr>
        <p:txBody>
          <a:bodyPr lIns="0" tIns="0" rIns="0" bIns="0" rtlCol="0" anchor="t">
            <a:spAutoFit/>
          </a:bodyPr>
          <a:lstStyle/>
          <a:p>
            <a:pPr>
              <a:lnSpc>
                <a:spcPts val="4619"/>
              </a:lnSpc>
            </a:pPr>
            <a:r>
              <a:rPr lang="en-US" sz="3299" dirty="0" err="1">
                <a:solidFill>
                  <a:srgbClr val="000000"/>
                </a:solidFill>
                <a:latin typeface="DM Sans Bold"/>
              </a:rPr>
              <a:t>Fungsi-fungsi</a:t>
            </a:r>
            <a:r>
              <a:rPr lang="en-US" sz="3299" dirty="0">
                <a:solidFill>
                  <a:srgbClr val="000000"/>
                </a:solidFill>
                <a:latin typeface="DM Sans Bold"/>
              </a:rPr>
              <a:t> </a:t>
            </a:r>
            <a:r>
              <a:rPr lang="en-US" sz="3299" dirty="0" err="1">
                <a:solidFill>
                  <a:srgbClr val="000000"/>
                </a:solidFill>
                <a:latin typeface="DM Sans Bold"/>
              </a:rPr>
              <a:t>untuk</a:t>
            </a:r>
            <a:r>
              <a:rPr lang="en-US" sz="3299" dirty="0">
                <a:solidFill>
                  <a:srgbClr val="000000"/>
                </a:solidFill>
                <a:latin typeface="DM Sans Bold"/>
              </a:rPr>
              <a:t> </a:t>
            </a:r>
            <a:r>
              <a:rPr lang="en-US" sz="3299" dirty="0" err="1">
                <a:solidFill>
                  <a:srgbClr val="000000"/>
                </a:solidFill>
                <a:latin typeface="DM Sans Bold"/>
              </a:rPr>
              <a:t>mengubah</a:t>
            </a:r>
            <a:r>
              <a:rPr lang="en-US" sz="3299" dirty="0">
                <a:solidFill>
                  <a:srgbClr val="000000"/>
                </a:solidFill>
                <a:latin typeface="DM Sans Bold"/>
              </a:rPr>
              <a:t> </a:t>
            </a:r>
            <a:r>
              <a:rPr lang="en-US" sz="3299" dirty="0" err="1">
                <a:solidFill>
                  <a:srgbClr val="000000"/>
                </a:solidFill>
                <a:latin typeface="DM Sans Bold"/>
              </a:rPr>
              <a:t>tipe</a:t>
            </a:r>
            <a:r>
              <a:rPr lang="en-US" sz="3299" dirty="0">
                <a:solidFill>
                  <a:srgbClr val="000000"/>
                </a:solidFill>
                <a:latin typeface="DM Sans Bold"/>
              </a:rPr>
              <a:t> data:</a:t>
            </a:r>
          </a:p>
          <a:p>
            <a:pPr>
              <a:lnSpc>
                <a:spcPts val="5319"/>
              </a:lnSpc>
            </a:pPr>
            <a:endParaRPr lang="en-US" sz="3299" dirty="0">
              <a:solidFill>
                <a:srgbClr val="000000"/>
              </a:solidFill>
              <a:latin typeface="DM Sans Bold"/>
            </a:endParaRPr>
          </a:p>
          <a:p>
            <a:pPr marL="690876" lvl="1" indent="-345438">
              <a:lnSpc>
                <a:spcPts val="4479"/>
              </a:lnSpc>
              <a:buFont typeface="Arial"/>
              <a:buChar char="•"/>
            </a:pPr>
            <a:r>
              <a:rPr lang="en-US" sz="3199" dirty="0">
                <a:solidFill>
                  <a:srgbClr val="000000"/>
                </a:solidFill>
                <a:latin typeface="DM Sans"/>
              </a:rPr>
              <a:t>int() </a:t>
            </a:r>
            <a:r>
              <a:rPr lang="en-US" sz="3199" dirty="0" err="1">
                <a:solidFill>
                  <a:srgbClr val="000000"/>
                </a:solidFill>
                <a:latin typeface="DM Sans"/>
              </a:rPr>
              <a:t>untuk</a:t>
            </a:r>
            <a:r>
              <a:rPr lang="en-US" sz="3199" dirty="0">
                <a:solidFill>
                  <a:srgbClr val="000000"/>
                </a:solidFill>
                <a:latin typeface="DM Sans"/>
              </a:rPr>
              <a:t> </a:t>
            </a:r>
            <a:r>
              <a:rPr lang="en-US" sz="3199" dirty="0" err="1">
                <a:solidFill>
                  <a:srgbClr val="000000"/>
                </a:solidFill>
                <a:latin typeface="DM Sans"/>
              </a:rPr>
              <a:t>mengubah</a:t>
            </a:r>
            <a:r>
              <a:rPr lang="en-US" sz="3199" dirty="0">
                <a:solidFill>
                  <a:srgbClr val="000000"/>
                </a:solidFill>
                <a:latin typeface="DM Sans"/>
              </a:rPr>
              <a:t> </a:t>
            </a:r>
            <a:r>
              <a:rPr lang="en-US" sz="3199" dirty="0" err="1">
                <a:solidFill>
                  <a:srgbClr val="000000"/>
                </a:solidFill>
                <a:latin typeface="DM Sans"/>
              </a:rPr>
              <a:t>menjadi</a:t>
            </a:r>
            <a:r>
              <a:rPr lang="en-US" sz="3199" dirty="0">
                <a:solidFill>
                  <a:srgbClr val="000000"/>
                </a:solidFill>
                <a:latin typeface="DM Sans"/>
              </a:rPr>
              <a:t> integer;</a:t>
            </a:r>
          </a:p>
          <a:p>
            <a:pPr marL="690876" lvl="1" indent="-345438">
              <a:lnSpc>
                <a:spcPts val="4479"/>
              </a:lnSpc>
              <a:buFont typeface="Arial"/>
              <a:buChar char="•"/>
            </a:pPr>
            <a:r>
              <a:rPr lang="en-US" sz="3199" dirty="0">
                <a:solidFill>
                  <a:srgbClr val="000000"/>
                </a:solidFill>
                <a:latin typeface="DM Sans"/>
              </a:rPr>
              <a:t>long() </a:t>
            </a:r>
            <a:r>
              <a:rPr lang="en-US" sz="3199" dirty="0" err="1">
                <a:solidFill>
                  <a:srgbClr val="000000"/>
                </a:solidFill>
                <a:latin typeface="DM Sans"/>
              </a:rPr>
              <a:t>untuk</a:t>
            </a:r>
            <a:r>
              <a:rPr lang="en-US" sz="3199" dirty="0">
                <a:solidFill>
                  <a:srgbClr val="000000"/>
                </a:solidFill>
                <a:latin typeface="DM Sans"/>
              </a:rPr>
              <a:t> </a:t>
            </a:r>
            <a:r>
              <a:rPr lang="en-US" sz="3199" dirty="0" err="1">
                <a:solidFill>
                  <a:srgbClr val="000000"/>
                </a:solidFill>
                <a:latin typeface="DM Sans"/>
              </a:rPr>
              <a:t>mengubah</a:t>
            </a:r>
            <a:r>
              <a:rPr lang="en-US" sz="3199" dirty="0">
                <a:solidFill>
                  <a:srgbClr val="000000"/>
                </a:solidFill>
                <a:latin typeface="DM Sans"/>
              </a:rPr>
              <a:t> </a:t>
            </a:r>
            <a:r>
              <a:rPr lang="en-US" sz="3199" dirty="0" err="1">
                <a:solidFill>
                  <a:srgbClr val="000000"/>
                </a:solidFill>
                <a:latin typeface="DM Sans"/>
              </a:rPr>
              <a:t>menjadi</a:t>
            </a:r>
            <a:r>
              <a:rPr lang="en-US" sz="3199" dirty="0">
                <a:solidFill>
                  <a:srgbClr val="000000"/>
                </a:solidFill>
                <a:latin typeface="DM Sans"/>
              </a:rPr>
              <a:t> integer </a:t>
            </a:r>
            <a:r>
              <a:rPr lang="en-US" sz="3199" dirty="0" err="1">
                <a:solidFill>
                  <a:srgbClr val="000000"/>
                </a:solidFill>
                <a:latin typeface="DM Sans"/>
              </a:rPr>
              <a:t>panjang</a:t>
            </a:r>
            <a:r>
              <a:rPr lang="en-US" sz="3199" dirty="0">
                <a:solidFill>
                  <a:srgbClr val="000000"/>
                </a:solidFill>
                <a:latin typeface="DM Sans"/>
              </a:rPr>
              <a:t>;</a:t>
            </a:r>
          </a:p>
          <a:p>
            <a:pPr marL="690876" lvl="1" indent="-345438">
              <a:lnSpc>
                <a:spcPts val="4479"/>
              </a:lnSpc>
              <a:buFont typeface="Arial"/>
              <a:buChar char="•"/>
            </a:pPr>
            <a:r>
              <a:rPr lang="en-US" sz="3199" dirty="0">
                <a:solidFill>
                  <a:srgbClr val="000000"/>
                </a:solidFill>
                <a:latin typeface="DM Sans"/>
              </a:rPr>
              <a:t>Float() </a:t>
            </a:r>
            <a:r>
              <a:rPr lang="en-US" sz="3199" dirty="0" err="1">
                <a:solidFill>
                  <a:srgbClr val="000000"/>
                </a:solidFill>
                <a:latin typeface="DM Sans"/>
              </a:rPr>
              <a:t>untuk</a:t>
            </a:r>
            <a:r>
              <a:rPr lang="en-US" sz="3199" dirty="0">
                <a:solidFill>
                  <a:srgbClr val="000000"/>
                </a:solidFill>
                <a:latin typeface="DM Sans"/>
              </a:rPr>
              <a:t> </a:t>
            </a:r>
            <a:r>
              <a:rPr lang="en-US" sz="3199" dirty="0" err="1">
                <a:solidFill>
                  <a:srgbClr val="000000"/>
                </a:solidFill>
                <a:latin typeface="DM Sans"/>
              </a:rPr>
              <a:t>mengubah</a:t>
            </a:r>
            <a:r>
              <a:rPr lang="en-US" sz="3199" dirty="0">
                <a:solidFill>
                  <a:srgbClr val="000000"/>
                </a:solidFill>
                <a:latin typeface="DM Sans"/>
              </a:rPr>
              <a:t> </a:t>
            </a:r>
            <a:r>
              <a:rPr lang="en-US" sz="3199" dirty="0" err="1">
                <a:solidFill>
                  <a:srgbClr val="000000"/>
                </a:solidFill>
                <a:latin typeface="DM Sans"/>
              </a:rPr>
              <a:t>menjadi</a:t>
            </a:r>
            <a:r>
              <a:rPr lang="en-US" sz="3199" dirty="0">
                <a:solidFill>
                  <a:srgbClr val="000000"/>
                </a:solidFill>
                <a:latin typeface="DM Sans"/>
              </a:rPr>
              <a:t> float;</a:t>
            </a:r>
          </a:p>
          <a:p>
            <a:pPr marL="690876" lvl="1" indent="-345438">
              <a:lnSpc>
                <a:spcPts val="4479"/>
              </a:lnSpc>
              <a:buFont typeface="Arial"/>
              <a:buChar char="•"/>
            </a:pPr>
            <a:r>
              <a:rPr lang="en-US" sz="3199" dirty="0">
                <a:solidFill>
                  <a:srgbClr val="000000"/>
                </a:solidFill>
                <a:latin typeface="DM Sans"/>
              </a:rPr>
              <a:t>bool() </a:t>
            </a:r>
            <a:r>
              <a:rPr lang="en-US" sz="3199" dirty="0" err="1">
                <a:solidFill>
                  <a:srgbClr val="000000"/>
                </a:solidFill>
                <a:latin typeface="DM Sans"/>
              </a:rPr>
              <a:t>untuk</a:t>
            </a:r>
            <a:r>
              <a:rPr lang="en-US" sz="3199" dirty="0">
                <a:solidFill>
                  <a:srgbClr val="000000"/>
                </a:solidFill>
                <a:latin typeface="DM Sans"/>
              </a:rPr>
              <a:t> </a:t>
            </a:r>
            <a:r>
              <a:rPr lang="en-US" sz="3199" dirty="0" err="1">
                <a:solidFill>
                  <a:srgbClr val="000000"/>
                </a:solidFill>
                <a:latin typeface="DM Sans"/>
              </a:rPr>
              <a:t>mengubah</a:t>
            </a:r>
            <a:r>
              <a:rPr lang="en-US" sz="3199" dirty="0">
                <a:solidFill>
                  <a:srgbClr val="000000"/>
                </a:solidFill>
                <a:latin typeface="DM Sans"/>
              </a:rPr>
              <a:t> </a:t>
            </a:r>
            <a:r>
              <a:rPr lang="en-US" sz="3199" dirty="0" err="1">
                <a:solidFill>
                  <a:srgbClr val="000000"/>
                </a:solidFill>
                <a:latin typeface="DM Sans"/>
              </a:rPr>
              <a:t>menjadi</a:t>
            </a:r>
            <a:r>
              <a:rPr lang="en-US" sz="3199" dirty="0">
                <a:solidFill>
                  <a:srgbClr val="000000"/>
                </a:solidFill>
                <a:latin typeface="DM Sans"/>
              </a:rPr>
              <a:t> </a:t>
            </a:r>
            <a:r>
              <a:rPr lang="en-US" sz="3199" dirty="0" err="1">
                <a:solidFill>
                  <a:srgbClr val="000000"/>
                </a:solidFill>
                <a:latin typeface="DM Sans"/>
              </a:rPr>
              <a:t>boolean</a:t>
            </a:r>
            <a:r>
              <a:rPr lang="en-US" sz="3199" dirty="0">
                <a:solidFill>
                  <a:srgbClr val="000000"/>
                </a:solidFill>
                <a:latin typeface="DM Sans"/>
              </a:rPr>
              <a:t>;</a:t>
            </a:r>
          </a:p>
          <a:p>
            <a:pPr marL="690876" lvl="1" indent="-345438">
              <a:lnSpc>
                <a:spcPts val="4479"/>
              </a:lnSpc>
              <a:buFont typeface="Arial"/>
              <a:buChar char="•"/>
            </a:pPr>
            <a:r>
              <a:rPr lang="en-US" sz="3199" dirty="0">
                <a:solidFill>
                  <a:srgbClr val="000000"/>
                </a:solidFill>
                <a:latin typeface="DM Sans"/>
              </a:rPr>
              <a:t>chr() </a:t>
            </a:r>
            <a:r>
              <a:rPr lang="en-US" sz="3199" dirty="0" err="1">
                <a:solidFill>
                  <a:srgbClr val="000000"/>
                </a:solidFill>
                <a:latin typeface="DM Sans"/>
              </a:rPr>
              <a:t>untuk</a:t>
            </a:r>
            <a:r>
              <a:rPr lang="en-US" sz="3199" dirty="0">
                <a:solidFill>
                  <a:srgbClr val="000000"/>
                </a:solidFill>
                <a:latin typeface="DM Sans"/>
              </a:rPr>
              <a:t> </a:t>
            </a:r>
            <a:r>
              <a:rPr lang="en-US" sz="3199" dirty="0" err="1">
                <a:solidFill>
                  <a:srgbClr val="000000"/>
                </a:solidFill>
                <a:latin typeface="DM Sans"/>
              </a:rPr>
              <a:t>mengubah</a:t>
            </a:r>
            <a:r>
              <a:rPr lang="en-US" sz="3199" dirty="0">
                <a:solidFill>
                  <a:srgbClr val="000000"/>
                </a:solidFill>
                <a:latin typeface="DM Sans"/>
              </a:rPr>
              <a:t> </a:t>
            </a:r>
            <a:r>
              <a:rPr lang="en-US" sz="3199" dirty="0" err="1">
                <a:solidFill>
                  <a:srgbClr val="000000"/>
                </a:solidFill>
                <a:latin typeface="DM Sans"/>
              </a:rPr>
              <a:t>menjadi</a:t>
            </a:r>
            <a:r>
              <a:rPr lang="en-US" sz="3199" dirty="0">
                <a:solidFill>
                  <a:srgbClr val="000000"/>
                </a:solidFill>
                <a:latin typeface="DM Sans"/>
              </a:rPr>
              <a:t> </a:t>
            </a:r>
            <a:r>
              <a:rPr lang="en-US" sz="3199" dirty="0" err="1">
                <a:solidFill>
                  <a:srgbClr val="000000"/>
                </a:solidFill>
                <a:latin typeface="DM Sans"/>
              </a:rPr>
              <a:t>karakter</a:t>
            </a:r>
            <a:r>
              <a:rPr lang="en-US" sz="3199" dirty="0">
                <a:solidFill>
                  <a:srgbClr val="000000"/>
                </a:solidFill>
                <a:latin typeface="DM Sans"/>
              </a:rPr>
              <a:t>;</a:t>
            </a:r>
          </a:p>
          <a:p>
            <a:pPr marL="690876" lvl="1" indent="-345438">
              <a:lnSpc>
                <a:spcPts val="4479"/>
              </a:lnSpc>
              <a:buFont typeface="Arial"/>
              <a:buChar char="•"/>
            </a:pPr>
            <a:r>
              <a:rPr lang="en-US" sz="3199" dirty="0">
                <a:solidFill>
                  <a:srgbClr val="000000"/>
                </a:solidFill>
                <a:latin typeface="DM Sans"/>
              </a:rPr>
              <a:t>str() </a:t>
            </a:r>
            <a:r>
              <a:rPr lang="en-US" sz="3199" dirty="0" err="1">
                <a:solidFill>
                  <a:srgbClr val="000000"/>
                </a:solidFill>
                <a:latin typeface="DM Sans"/>
              </a:rPr>
              <a:t>untuk</a:t>
            </a:r>
            <a:r>
              <a:rPr lang="en-US" sz="3199" dirty="0">
                <a:solidFill>
                  <a:srgbClr val="000000"/>
                </a:solidFill>
                <a:latin typeface="DM Sans"/>
              </a:rPr>
              <a:t> </a:t>
            </a:r>
            <a:r>
              <a:rPr lang="en-US" sz="3199" dirty="0" err="1">
                <a:solidFill>
                  <a:srgbClr val="000000"/>
                </a:solidFill>
                <a:latin typeface="DM Sans"/>
              </a:rPr>
              <a:t>mengubah</a:t>
            </a:r>
            <a:r>
              <a:rPr lang="en-US" sz="3199" dirty="0">
                <a:solidFill>
                  <a:srgbClr val="000000"/>
                </a:solidFill>
                <a:latin typeface="DM Sans"/>
              </a:rPr>
              <a:t> </a:t>
            </a:r>
            <a:r>
              <a:rPr lang="en-US" sz="3199" dirty="0" err="1">
                <a:solidFill>
                  <a:srgbClr val="000000"/>
                </a:solidFill>
                <a:latin typeface="DM Sans"/>
              </a:rPr>
              <a:t>menjadi</a:t>
            </a:r>
            <a:r>
              <a:rPr lang="en-US" sz="3199" dirty="0">
                <a:solidFill>
                  <a:srgbClr val="000000"/>
                </a:solidFill>
                <a:latin typeface="DM Sans"/>
              </a:rPr>
              <a:t> string.</a:t>
            </a:r>
          </a:p>
          <a:p>
            <a:pPr marL="690876" lvl="1" indent="-345438">
              <a:lnSpc>
                <a:spcPts val="4479"/>
              </a:lnSpc>
              <a:buFont typeface="Arial"/>
              <a:buChar char="•"/>
            </a:pPr>
            <a:r>
              <a:rPr lang="en-US" sz="3199" dirty="0">
                <a:solidFill>
                  <a:srgbClr val="000000"/>
                </a:solidFill>
                <a:latin typeface="DM Sans"/>
              </a:rPr>
              <a:t>bin() </a:t>
            </a:r>
            <a:r>
              <a:rPr lang="en-US" sz="3199" dirty="0" err="1">
                <a:solidFill>
                  <a:srgbClr val="000000"/>
                </a:solidFill>
                <a:latin typeface="DM Sans"/>
              </a:rPr>
              <a:t>untuk</a:t>
            </a:r>
            <a:r>
              <a:rPr lang="en-US" sz="3199" dirty="0">
                <a:solidFill>
                  <a:srgbClr val="000000"/>
                </a:solidFill>
                <a:latin typeface="DM Sans"/>
              </a:rPr>
              <a:t> </a:t>
            </a:r>
            <a:r>
              <a:rPr lang="en-US" sz="3199" dirty="0" err="1">
                <a:solidFill>
                  <a:srgbClr val="000000"/>
                </a:solidFill>
                <a:latin typeface="DM Sans"/>
              </a:rPr>
              <a:t>mengubah</a:t>
            </a:r>
            <a:r>
              <a:rPr lang="en-US" sz="3199" dirty="0">
                <a:solidFill>
                  <a:srgbClr val="000000"/>
                </a:solidFill>
                <a:latin typeface="DM Sans"/>
              </a:rPr>
              <a:t> </a:t>
            </a:r>
            <a:r>
              <a:rPr lang="en-US" sz="3199" dirty="0" err="1">
                <a:solidFill>
                  <a:srgbClr val="000000"/>
                </a:solidFill>
                <a:latin typeface="DM Sans"/>
              </a:rPr>
              <a:t>menjadi</a:t>
            </a:r>
            <a:r>
              <a:rPr lang="en-US" sz="3199" dirty="0">
                <a:solidFill>
                  <a:srgbClr val="000000"/>
                </a:solidFill>
                <a:latin typeface="DM Sans"/>
              </a:rPr>
              <a:t> </a:t>
            </a:r>
            <a:r>
              <a:rPr lang="en-US" sz="3199" dirty="0" err="1">
                <a:solidFill>
                  <a:srgbClr val="000000"/>
                </a:solidFill>
                <a:latin typeface="DM Sans"/>
              </a:rPr>
              <a:t>bilangan</a:t>
            </a:r>
            <a:r>
              <a:rPr lang="en-US" sz="3199" dirty="0">
                <a:solidFill>
                  <a:srgbClr val="000000"/>
                </a:solidFill>
                <a:latin typeface="DM Sans"/>
              </a:rPr>
              <a:t> Biner.   </a:t>
            </a:r>
          </a:p>
          <a:p>
            <a:pPr marL="690876" lvl="1" indent="-345438">
              <a:lnSpc>
                <a:spcPts val="4479"/>
              </a:lnSpc>
              <a:buFont typeface="Arial"/>
              <a:buChar char="•"/>
            </a:pPr>
            <a:r>
              <a:rPr lang="en-US" sz="3199" dirty="0">
                <a:solidFill>
                  <a:srgbClr val="000000"/>
                </a:solidFill>
                <a:latin typeface="DM Sans"/>
              </a:rPr>
              <a:t>hex() </a:t>
            </a:r>
            <a:r>
              <a:rPr lang="en-US" sz="3199" dirty="0" err="1">
                <a:solidFill>
                  <a:srgbClr val="000000"/>
                </a:solidFill>
                <a:latin typeface="DM Sans"/>
              </a:rPr>
              <a:t>untuk</a:t>
            </a:r>
            <a:r>
              <a:rPr lang="en-US" sz="3199" dirty="0">
                <a:solidFill>
                  <a:srgbClr val="000000"/>
                </a:solidFill>
                <a:latin typeface="DM Sans"/>
              </a:rPr>
              <a:t> </a:t>
            </a:r>
            <a:r>
              <a:rPr lang="en-US" sz="3199" dirty="0" err="1">
                <a:solidFill>
                  <a:srgbClr val="000000"/>
                </a:solidFill>
                <a:latin typeface="DM Sans"/>
              </a:rPr>
              <a:t>mengubah</a:t>
            </a:r>
            <a:r>
              <a:rPr lang="en-US" sz="3199" dirty="0">
                <a:solidFill>
                  <a:srgbClr val="000000"/>
                </a:solidFill>
                <a:latin typeface="DM Sans"/>
              </a:rPr>
              <a:t> </a:t>
            </a:r>
            <a:r>
              <a:rPr lang="en-US" sz="3199" dirty="0" err="1">
                <a:solidFill>
                  <a:srgbClr val="000000"/>
                </a:solidFill>
                <a:latin typeface="DM Sans"/>
              </a:rPr>
              <a:t>menjadi</a:t>
            </a:r>
            <a:r>
              <a:rPr lang="en-US" sz="3199" dirty="0">
                <a:solidFill>
                  <a:srgbClr val="000000"/>
                </a:solidFill>
                <a:latin typeface="DM Sans"/>
              </a:rPr>
              <a:t> </a:t>
            </a:r>
            <a:r>
              <a:rPr lang="en-US" sz="3199" dirty="0" err="1">
                <a:solidFill>
                  <a:srgbClr val="000000"/>
                </a:solidFill>
                <a:latin typeface="DM Sans"/>
              </a:rPr>
              <a:t>bilangan</a:t>
            </a:r>
            <a:r>
              <a:rPr lang="en-US" sz="3199" dirty="0">
                <a:solidFill>
                  <a:srgbClr val="000000"/>
                </a:solidFill>
                <a:latin typeface="DM Sans"/>
              </a:rPr>
              <a:t> </a:t>
            </a:r>
            <a:r>
              <a:rPr lang="en-US" sz="3199" dirty="0" err="1">
                <a:solidFill>
                  <a:srgbClr val="000000"/>
                </a:solidFill>
                <a:latin typeface="DM Sans"/>
              </a:rPr>
              <a:t>Heksadesimal</a:t>
            </a:r>
            <a:r>
              <a:rPr lang="en-US" sz="3199" dirty="0">
                <a:solidFill>
                  <a:srgbClr val="000000"/>
                </a:solidFill>
                <a:latin typeface="DM Sans"/>
              </a:rPr>
              <a:t>.</a:t>
            </a:r>
          </a:p>
          <a:p>
            <a:pPr marL="690876" lvl="1" indent="-345438">
              <a:lnSpc>
                <a:spcPts val="4479"/>
              </a:lnSpc>
              <a:buFont typeface="Arial"/>
              <a:buChar char="•"/>
            </a:pPr>
            <a:r>
              <a:rPr lang="en-US" sz="3199" dirty="0">
                <a:solidFill>
                  <a:srgbClr val="000000"/>
                </a:solidFill>
                <a:latin typeface="DM Sans"/>
              </a:rPr>
              <a:t>oct() </a:t>
            </a:r>
            <a:r>
              <a:rPr lang="en-US" sz="3199" dirty="0" err="1">
                <a:solidFill>
                  <a:srgbClr val="000000"/>
                </a:solidFill>
                <a:latin typeface="DM Sans"/>
              </a:rPr>
              <a:t>untuk</a:t>
            </a:r>
            <a:r>
              <a:rPr lang="en-US" sz="3199" dirty="0">
                <a:solidFill>
                  <a:srgbClr val="000000"/>
                </a:solidFill>
                <a:latin typeface="DM Sans"/>
              </a:rPr>
              <a:t> </a:t>
            </a:r>
            <a:r>
              <a:rPr lang="en-US" sz="3199" dirty="0" err="1">
                <a:solidFill>
                  <a:srgbClr val="000000"/>
                </a:solidFill>
                <a:latin typeface="DM Sans"/>
              </a:rPr>
              <a:t>mengubah</a:t>
            </a:r>
            <a:r>
              <a:rPr lang="en-US" sz="3199" dirty="0">
                <a:solidFill>
                  <a:srgbClr val="000000"/>
                </a:solidFill>
                <a:latin typeface="DM Sans"/>
              </a:rPr>
              <a:t> </a:t>
            </a:r>
            <a:r>
              <a:rPr lang="en-US" sz="3199" dirty="0" err="1">
                <a:solidFill>
                  <a:srgbClr val="000000"/>
                </a:solidFill>
                <a:latin typeface="DM Sans"/>
              </a:rPr>
              <a:t>menjadi</a:t>
            </a:r>
            <a:r>
              <a:rPr lang="en-US" sz="3199" dirty="0">
                <a:solidFill>
                  <a:srgbClr val="000000"/>
                </a:solidFill>
                <a:latin typeface="DM Sans"/>
              </a:rPr>
              <a:t> </a:t>
            </a:r>
            <a:r>
              <a:rPr lang="en-US" sz="3199" dirty="0" err="1">
                <a:solidFill>
                  <a:srgbClr val="000000"/>
                </a:solidFill>
                <a:latin typeface="DM Sans"/>
              </a:rPr>
              <a:t>bilangan</a:t>
            </a:r>
            <a:r>
              <a:rPr lang="en-US" sz="3199" dirty="0">
                <a:solidFill>
                  <a:srgbClr val="000000"/>
                </a:solidFill>
                <a:latin typeface="DM Sans"/>
              </a:rPr>
              <a:t> okta.</a:t>
            </a:r>
          </a:p>
          <a:p>
            <a:pPr>
              <a:lnSpc>
                <a:spcPts val="3779"/>
              </a:lnSpc>
            </a:pPr>
            <a:endParaRPr lang="en-US" sz="3199" dirty="0">
              <a:solidFill>
                <a:srgbClr val="000000"/>
              </a:solidFill>
              <a:latin typeface="DM Sans"/>
            </a:endParaRPr>
          </a:p>
          <a:p>
            <a:pPr>
              <a:lnSpc>
                <a:spcPts val="3779"/>
              </a:lnSpc>
            </a:pPr>
            <a:endParaRPr lang="en-US" sz="3199" dirty="0">
              <a:solidFill>
                <a:srgbClr val="000000"/>
              </a:solidFill>
              <a:latin typeface="DM Sans"/>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0">
        <p159:morph option="byObject"/>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p:cTn id="7" dur="500" fill="hold"/>
                                        <p:tgtEl>
                                          <p:spTgt spid="6">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6">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6">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7">
                                            <p:txEl>
                                              <p:pRg st="2" end="2"/>
                                            </p:txEl>
                                          </p:spTgt>
                                        </p:tgtEl>
                                        <p:attrNameLst>
                                          <p:attrName>style.visibility</p:attrName>
                                        </p:attrNameLst>
                                      </p:cBhvr>
                                      <p:to>
                                        <p:strVal val="visible"/>
                                      </p:to>
                                    </p:set>
                                    <p:anim calcmode="lin" valueType="num">
                                      <p:cBhvr>
                                        <p:cTn id="14" dur="500" fill="hold"/>
                                        <p:tgtEl>
                                          <p:spTgt spid="7">
                                            <p:txEl>
                                              <p:pRg st="2" end="2"/>
                                            </p:txEl>
                                          </p:spTgt>
                                        </p:tgtEl>
                                        <p:attrNameLst>
                                          <p:attrName>ppt_w</p:attrName>
                                        </p:attrNameLst>
                                      </p:cBhvr>
                                      <p:tavLst>
                                        <p:tav tm="0">
                                          <p:val>
                                            <p:fltVal val="0"/>
                                          </p:val>
                                        </p:tav>
                                        <p:tav tm="100000">
                                          <p:val>
                                            <p:strVal val="#ppt_w"/>
                                          </p:val>
                                        </p:tav>
                                      </p:tavLst>
                                    </p:anim>
                                    <p:anim calcmode="lin" valueType="num">
                                      <p:cBhvr>
                                        <p:cTn id="15" dur="500" fill="hold"/>
                                        <p:tgtEl>
                                          <p:spTgt spid="7">
                                            <p:txEl>
                                              <p:pRg st="2" end="2"/>
                                            </p:txEl>
                                          </p:spTgt>
                                        </p:tgtEl>
                                        <p:attrNameLst>
                                          <p:attrName>ppt_h</p:attrName>
                                        </p:attrNameLst>
                                      </p:cBhvr>
                                      <p:tavLst>
                                        <p:tav tm="0">
                                          <p:val>
                                            <p:fltVal val="0"/>
                                          </p:val>
                                        </p:tav>
                                        <p:tav tm="100000">
                                          <p:val>
                                            <p:strVal val="#ppt_h"/>
                                          </p:val>
                                        </p:tav>
                                      </p:tavLst>
                                    </p:anim>
                                    <p:animEffect transition="in" filter="fade">
                                      <p:cBhvr>
                                        <p:cTn id="16" dur="500"/>
                                        <p:tgtEl>
                                          <p:spTgt spid="7">
                                            <p:txEl>
                                              <p:pRg st="2" end="2"/>
                                            </p:txEl>
                                          </p:spTgt>
                                        </p:tgtEl>
                                      </p:cBhvr>
                                    </p:animEffect>
                                  </p:childTnLst>
                                </p:cTn>
                              </p:par>
                              <p:par>
                                <p:cTn id="17" presetID="53" presetClass="entr" presetSubtype="16" fill="hold" nodeType="with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anim calcmode="lin" valueType="num">
                                      <p:cBhvr>
                                        <p:cTn id="19" dur="500" fill="hold"/>
                                        <p:tgtEl>
                                          <p:spTgt spid="7">
                                            <p:txEl>
                                              <p:pRg st="3" end="3"/>
                                            </p:txEl>
                                          </p:spTgt>
                                        </p:tgtEl>
                                        <p:attrNameLst>
                                          <p:attrName>ppt_w</p:attrName>
                                        </p:attrNameLst>
                                      </p:cBhvr>
                                      <p:tavLst>
                                        <p:tav tm="0">
                                          <p:val>
                                            <p:fltVal val="0"/>
                                          </p:val>
                                        </p:tav>
                                        <p:tav tm="100000">
                                          <p:val>
                                            <p:strVal val="#ppt_w"/>
                                          </p:val>
                                        </p:tav>
                                      </p:tavLst>
                                    </p:anim>
                                    <p:anim calcmode="lin" valueType="num">
                                      <p:cBhvr>
                                        <p:cTn id="20" dur="500" fill="hold"/>
                                        <p:tgtEl>
                                          <p:spTgt spid="7">
                                            <p:txEl>
                                              <p:pRg st="3" end="3"/>
                                            </p:txEl>
                                          </p:spTgt>
                                        </p:tgtEl>
                                        <p:attrNameLst>
                                          <p:attrName>ppt_h</p:attrName>
                                        </p:attrNameLst>
                                      </p:cBhvr>
                                      <p:tavLst>
                                        <p:tav tm="0">
                                          <p:val>
                                            <p:fltVal val="0"/>
                                          </p:val>
                                        </p:tav>
                                        <p:tav tm="100000">
                                          <p:val>
                                            <p:strVal val="#ppt_h"/>
                                          </p:val>
                                        </p:tav>
                                      </p:tavLst>
                                    </p:anim>
                                    <p:animEffect transition="in" filter="fade">
                                      <p:cBhvr>
                                        <p:cTn id="21" dur="500"/>
                                        <p:tgtEl>
                                          <p:spTgt spid="7">
                                            <p:txEl>
                                              <p:pRg st="3" end="3"/>
                                            </p:txEl>
                                          </p:spTgt>
                                        </p:tgtEl>
                                      </p:cBhvr>
                                    </p:animEffect>
                                  </p:childTnLst>
                                </p:cTn>
                              </p:par>
                              <p:par>
                                <p:cTn id="22" presetID="53" presetClass="entr" presetSubtype="16" fill="hold" nodeType="withEffect">
                                  <p:stCondLst>
                                    <p:cond delay="0"/>
                                  </p:stCondLst>
                                  <p:childTnLst>
                                    <p:set>
                                      <p:cBhvr>
                                        <p:cTn id="23" dur="1" fill="hold">
                                          <p:stCondLst>
                                            <p:cond delay="0"/>
                                          </p:stCondLst>
                                        </p:cTn>
                                        <p:tgtEl>
                                          <p:spTgt spid="7">
                                            <p:txEl>
                                              <p:pRg st="4" end="4"/>
                                            </p:txEl>
                                          </p:spTgt>
                                        </p:tgtEl>
                                        <p:attrNameLst>
                                          <p:attrName>style.visibility</p:attrName>
                                        </p:attrNameLst>
                                      </p:cBhvr>
                                      <p:to>
                                        <p:strVal val="visible"/>
                                      </p:to>
                                    </p:set>
                                    <p:anim calcmode="lin" valueType="num">
                                      <p:cBhvr>
                                        <p:cTn id="24" dur="500" fill="hold"/>
                                        <p:tgtEl>
                                          <p:spTgt spid="7">
                                            <p:txEl>
                                              <p:pRg st="4" end="4"/>
                                            </p:txEl>
                                          </p:spTgt>
                                        </p:tgtEl>
                                        <p:attrNameLst>
                                          <p:attrName>ppt_w</p:attrName>
                                        </p:attrNameLst>
                                      </p:cBhvr>
                                      <p:tavLst>
                                        <p:tav tm="0">
                                          <p:val>
                                            <p:fltVal val="0"/>
                                          </p:val>
                                        </p:tav>
                                        <p:tav tm="100000">
                                          <p:val>
                                            <p:strVal val="#ppt_w"/>
                                          </p:val>
                                        </p:tav>
                                      </p:tavLst>
                                    </p:anim>
                                    <p:anim calcmode="lin" valueType="num">
                                      <p:cBhvr>
                                        <p:cTn id="25" dur="500" fill="hold"/>
                                        <p:tgtEl>
                                          <p:spTgt spid="7">
                                            <p:txEl>
                                              <p:pRg st="4" end="4"/>
                                            </p:txEl>
                                          </p:spTgt>
                                        </p:tgtEl>
                                        <p:attrNameLst>
                                          <p:attrName>ppt_h</p:attrName>
                                        </p:attrNameLst>
                                      </p:cBhvr>
                                      <p:tavLst>
                                        <p:tav tm="0">
                                          <p:val>
                                            <p:fltVal val="0"/>
                                          </p:val>
                                        </p:tav>
                                        <p:tav tm="100000">
                                          <p:val>
                                            <p:strVal val="#ppt_h"/>
                                          </p:val>
                                        </p:tav>
                                      </p:tavLst>
                                    </p:anim>
                                    <p:animEffect transition="in" filter="fade">
                                      <p:cBhvr>
                                        <p:cTn id="26" dur="500"/>
                                        <p:tgtEl>
                                          <p:spTgt spid="7">
                                            <p:txEl>
                                              <p:pRg st="4" end="4"/>
                                            </p:txEl>
                                          </p:spTgt>
                                        </p:tgtEl>
                                      </p:cBhvr>
                                    </p:animEffect>
                                  </p:childTnLst>
                                </p:cTn>
                              </p:par>
                              <p:par>
                                <p:cTn id="27" presetID="53" presetClass="entr" presetSubtype="16" fill="hold" nodeType="withEffect">
                                  <p:stCondLst>
                                    <p:cond delay="0"/>
                                  </p:stCondLst>
                                  <p:childTnLst>
                                    <p:set>
                                      <p:cBhvr>
                                        <p:cTn id="28" dur="1" fill="hold">
                                          <p:stCondLst>
                                            <p:cond delay="0"/>
                                          </p:stCondLst>
                                        </p:cTn>
                                        <p:tgtEl>
                                          <p:spTgt spid="7">
                                            <p:txEl>
                                              <p:pRg st="5" end="5"/>
                                            </p:txEl>
                                          </p:spTgt>
                                        </p:tgtEl>
                                        <p:attrNameLst>
                                          <p:attrName>style.visibility</p:attrName>
                                        </p:attrNameLst>
                                      </p:cBhvr>
                                      <p:to>
                                        <p:strVal val="visible"/>
                                      </p:to>
                                    </p:set>
                                    <p:anim calcmode="lin" valueType="num">
                                      <p:cBhvr>
                                        <p:cTn id="29" dur="500" fill="hold"/>
                                        <p:tgtEl>
                                          <p:spTgt spid="7">
                                            <p:txEl>
                                              <p:pRg st="5" end="5"/>
                                            </p:txEl>
                                          </p:spTgt>
                                        </p:tgtEl>
                                        <p:attrNameLst>
                                          <p:attrName>ppt_w</p:attrName>
                                        </p:attrNameLst>
                                      </p:cBhvr>
                                      <p:tavLst>
                                        <p:tav tm="0">
                                          <p:val>
                                            <p:fltVal val="0"/>
                                          </p:val>
                                        </p:tav>
                                        <p:tav tm="100000">
                                          <p:val>
                                            <p:strVal val="#ppt_w"/>
                                          </p:val>
                                        </p:tav>
                                      </p:tavLst>
                                    </p:anim>
                                    <p:anim calcmode="lin" valueType="num">
                                      <p:cBhvr>
                                        <p:cTn id="30" dur="500" fill="hold"/>
                                        <p:tgtEl>
                                          <p:spTgt spid="7">
                                            <p:txEl>
                                              <p:pRg st="5" end="5"/>
                                            </p:txEl>
                                          </p:spTgt>
                                        </p:tgtEl>
                                        <p:attrNameLst>
                                          <p:attrName>ppt_h</p:attrName>
                                        </p:attrNameLst>
                                      </p:cBhvr>
                                      <p:tavLst>
                                        <p:tav tm="0">
                                          <p:val>
                                            <p:fltVal val="0"/>
                                          </p:val>
                                        </p:tav>
                                        <p:tav tm="100000">
                                          <p:val>
                                            <p:strVal val="#ppt_h"/>
                                          </p:val>
                                        </p:tav>
                                      </p:tavLst>
                                    </p:anim>
                                    <p:animEffect transition="in" filter="fade">
                                      <p:cBhvr>
                                        <p:cTn id="31" dur="500"/>
                                        <p:tgtEl>
                                          <p:spTgt spid="7">
                                            <p:txEl>
                                              <p:pRg st="5" end="5"/>
                                            </p:txEl>
                                          </p:spTgt>
                                        </p:tgtEl>
                                      </p:cBhvr>
                                    </p:animEffect>
                                  </p:childTnLst>
                                </p:cTn>
                              </p:par>
                              <p:par>
                                <p:cTn id="32" presetID="53" presetClass="entr" presetSubtype="16" fill="hold" nodeType="withEffect">
                                  <p:stCondLst>
                                    <p:cond delay="0"/>
                                  </p:stCondLst>
                                  <p:childTnLst>
                                    <p:set>
                                      <p:cBhvr>
                                        <p:cTn id="33" dur="1" fill="hold">
                                          <p:stCondLst>
                                            <p:cond delay="0"/>
                                          </p:stCondLst>
                                        </p:cTn>
                                        <p:tgtEl>
                                          <p:spTgt spid="7">
                                            <p:txEl>
                                              <p:pRg st="6" end="6"/>
                                            </p:txEl>
                                          </p:spTgt>
                                        </p:tgtEl>
                                        <p:attrNameLst>
                                          <p:attrName>style.visibility</p:attrName>
                                        </p:attrNameLst>
                                      </p:cBhvr>
                                      <p:to>
                                        <p:strVal val="visible"/>
                                      </p:to>
                                    </p:set>
                                    <p:anim calcmode="lin" valueType="num">
                                      <p:cBhvr>
                                        <p:cTn id="34" dur="500" fill="hold"/>
                                        <p:tgtEl>
                                          <p:spTgt spid="7">
                                            <p:txEl>
                                              <p:pRg st="6" end="6"/>
                                            </p:txEl>
                                          </p:spTgt>
                                        </p:tgtEl>
                                        <p:attrNameLst>
                                          <p:attrName>ppt_w</p:attrName>
                                        </p:attrNameLst>
                                      </p:cBhvr>
                                      <p:tavLst>
                                        <p:tav tm="0">
                                          <p:val>
                                            <p:fltVal val="0"/>
                                          </p:val>
                                        </p:tav>
                                        <p:tav tm="100000">
                                          <p:val>
                                            <p:strVal val="#ppt_w"/>
                                          </p:val>
                                        </p:tav>
                                      </p:tavLst>
                                    </p:anim>
                                    <p:anim calcmode="lin" valueType="num">
                                      <p:cBhvr>
                                        <p:cTn id="35" dur="500" fill="hold"/>
                                        <p:tgtEl>
                                          <p:spTgt spid="7">
                                            <p:txEl>
                                              <p:pRg st="6" end="6"/>
                                            </p:txEl>
                                          </p:spTgt>
                                        </p:tgtEl>
                                        <p:attrNameLst>
                                          <p:attrName>ppt_h</p:attrName>
                                        </p:attrNameLst>
                                      </p:cBhvr>
                                      <p:tavLst>
                                        <p:tav tm="0">
                                          <p:val>
                                            <p:fltVal val="0"/>
                                          </p:val>
                                        </p:tav>
                                        <p:tav tm="100000">
                                          <p:val>
                                            <p:strVal val="#ppt_h"/>
                                          </p:val>
                                        </p:tav>
                                      </p:tavLst>
                                    </p:anim>
                                    <p:animEffect transition="in" filter="fade">
                                      <p:cBhvr>
                                        <p:cTn id="36" dur="500"/>
                                        <p:tgtEl>
                                          <p:spTgt spid="7">
                                            <p:txEl>
                                              <p:pRg st="6" end="6"/>
                                            </p:txEl>
                                          </p:spTgt>
                                        </p:tgtEl>
                                      </p:cBhvr>
                                    </p:animEffect>
                                  </p:childTnLst>
                                </p:cTn>
                              </p:par>
                              <p:par>
                                <p:cTn id="37" presetID="53" presetClass="entr" presetSubtype="16" fill="hold" nodeType="withEffect">
                                  <p:stCondLst>
                                    <p:cond delay="0"/>
                                  </p:stCondLst>
                                  <p:childTnLst>
                                    <p:set>
                                      <p:cBhvr>
                                        <p:cTn id="38" dur="1" fill="hold">
                                          <p:stCondLst>
                                            <p:cond delay="0"/>
                                          </p:stCondLst>
                                        </p:cTn>
                                        <p:tgtEl>
                                          <p:spTgt spid="7">
                                            <p:txEl>
                                              <p:pRg st="7" end="7"/>
                                            </p:txEl>
                                          </p:spTgt>
                                        </p:tgtEl>
                                        <p:attrNameLst>
                                          <p:attrName>style.visibility</p:attrName>
                                        </p:attrNameLst>
                                      </p:cBhvr>
                                      <p:to>
                                        <p:strVal val="visible"/>
                                      </p:to>
                                    </p:set>
                                    <p:anim calcmode="lin" valueType="num">
                                      <p:cBhvr>
                                        <p:cTn id="39" dur="500" fill="hold"/>
                                        <p:tgtEl>
                                          <p:spTgt spid="7">
                                            <p:txEl>
                                              <p:pRg st="7" end="7"/>
                                            </p:txEl>
                                          </p:spTgt>
                                        </p:tgtEl>
                                        <p:attrNameLst>
                                          <p:attrName>ppt_w</p:attrName>
                                        </p:attrNameLst>
                                      </p:cBhvr>
                                      <p:tavLst>
                                        <p:tav tm="0">
                                          <p:val>
                                            <p:fltVal val="0"/>
                                          </p:val>
                                        </p:tav>
                                        <p:tav tm="100000">
                                          <p:val>
                                            <p:strVal val="#ppt_w"/>
                                          </p:val>
                                        </p:tav>
                                      </p:tavLst>
                                    </p:anim>
                                    <p:anim calcmode="lin" valueType="num">
                                      <p:cBhvr>
                                        <p:cTn id="40" dur="500" fill="hold"/>
                                        <p:tgtEl>
                                          <p:spTgt spid="7">
                                            <p:txEl>
                                              <p:pRg st="7" end="7"/>
                                            </p:txEl>
                                          </p:spTgt>
                                        </p:tgtEl>
                                        <p:attrNameLst>
                                          <p:attrName>ppt_h</p:attrName>
                                        </p:attrNameLst>
                                      </p:cBhvr>
                                      <p:tavLst>
                                        <p:tav tm="0">
                                          <p:val>
                                            <p:fltVal val="0"/>
                                          </p:val>
                                        </p:tav>
                                        <p:tav tm="100000">
                                          <p:val>
                                            <p:strVal val="#ppt_h"/>
                                          </p:val>
                                        </p:tav>
                                      </p:tavLst>
                                    </p:anim>
                                    <p:animEffect transition="in" filter="fade">
                                      <p:cBhvr>
                                        <p:cTn id="41" dur="500"/>
                                        <p:tgtEl>
                                          <p:spTgt spid="7">
                                            <p:txEl>
                                              <p:pRg st="7" end="7"/>
                                            </p:txEl>
                                          </p:spTgt>
                                        </p:tgtEl>
                                      </p:cBhvr>
                                    </p:animEffect>
                                  </p:childTnLst>
                                </p:cTn>
                              </p:par>
                              <p:par>
                                <p:cTn id="42" presetID="53" presetClass="entr" presetSubtype="16" fill="hold" nodeType="withEffect">
                                  <p:stCondLst>
                                    <p:cond delay="0"/>
                                  </p:stCondLst>
                                  <p:childTnLst>
                                    <p:set>
                                      <p:cBhvr>
                                        <p:cTn id="43" dur="1" fill="hold">
                                          <p:stCondLst>
                                            <p:cond delay="0"/>
                                          </p:stCondLst>
                                        </p:cTn>
                                        <p:tgtEl>
                                          <p:spTgt spid="7">
                                            <p:txEl>
                                              <p:pRg st="8" end="8"/>
                                            </p:txEl>
                                          </p:spTgt>
                                        </p:tgtEl>
                                        <p:attrNameLst>
                                          <p:attrName>style.visibility</p:attrName>
                                        </p:attrNameLst>
                                      </p:cBhvr>
                                      <p:to>
                                        <p:strVal val="visible"/>
                                      </p:to>
                                    </p:set>
                                    <p:anim calcmode="lin" valueType="num">
                                      <p:cBhvr>
                                        <p:cTn id="44" dur="500" fill="hold"/>
                                        <p:tgtEl>
                                          <p:spTgt spid="7">
                                            <p:txEl>
                                              <p:pRg st="8" end="8"/>
                                            </p:txEl>
                                          </p:spTgt>
                                        </p:tgtEl>
                                        <p:attrNameLst>
                                          <p:attrName>ppt_w</p:attrName>
                                        </p:attrNameLst>
                                      </p:cBhvr>
                                      <p:tavLst>
                                        <p:tav tm="0">
                                          <p:val>
                                            <p:fltVal val="0"/>
                                          </p:val>
                                        </p:tav>
                                        <p:tav tm="100000">
                                          <p:val>
                                            <p:strVal val="#ppt_w"/>
                                          </p:val>
                                        </p:tav>
                                      </p:tavLst>
                                    </p:anim>
                                    <p:anim calcmode="lin" valueType="num">
                                      <p:cBhvr>
                                        <p:cTn id="45" dur="500" fill="hold"/>
                                        <p:tgtEl>
                                          <p:spTgt spid="7">
                                            <p:txEl>
                                              <p:pRg st="8" end="8"/>
                                            </p:txEl>
                                          </p:spTgt>
                                        </p:tgtEl>
                                        <p:attrNameLst>
                                          <p:attrName>ppt_h</p:attrName>
                                        </p:attrNameLst>
                                      </p:cBhvr>
                                      <p:tavLst>
                                        <p:tav tm="0">
                                          <p:val>
                                            <p:fltVal val="0"/>
                                          </p:val>
                                        </p:tav>
                                        <p:tav tm="100000">
                                          <p:val>
                                            <p:strVal val="#ppt_h"/>
                                          </p:val>
                                        </p:tav>
                                      </p:tavLst>
                                    </p:anim>
                                    <p:animEffect transition="in" filter="fade">
                                      <p:cBhvr>
                                        <p:cTn id="46" dur="500"/>
                                        <p:tgtEl>
                                          <p:spTgt spid="7">
                                            <p:txEl>
                                              <p:pRg st="8" end="8"/>
                                            </p:txEl>
                                          </p:spTgt>
                                        </p:tgtEl>
                                      </p:cBhvr>
                                    </p:animEffect>
                                  </p:childTnLst>
                                </p:cTn>
                              </p:par>
                              <p:par>
                                <p:cTn id="47" presetID="53" presetClass="entr" presetSubtype="16" fill="hold" nodeType="withEffect">
                                  <p:stCondLst>
                                    <p:cond delay="0"/>
                                  </p:stCondLst>
                                  <p:childTnLst>
                                    <p:set>
                                      <p:cBhvr>
                                        <p:cTn id="48" dur="1" fill="hold">
                                          <p:stCondLst>
                                            <p:cond delay="0"/>
                                          </p:stCondLst>
                                        </p:cTn>
                                        <p:tgtEl>
                                          <p:spTgt spid="7">
                                            <p:txEl>
                                              <p:pRg st="9" end="9"/>
                                            </p:txEl>
                                          </p:spTgt>
                                        </p:tgtEl>
                                        <p:attrNameLst>
                                          <p:attrName>style.visibility</p:attrName>
                                        </p:attrNameLst>
                                      </p:cBhvr>
                                      <p:to>
                                        <p:strVal val="visible"/>
                                      </p:to>
                                    </p:set>
                                    <p:anim calcmode="lin" valueType="num">
                                      <p:cBhvr>
                                        <p:cTn id="49" dur="500" fill="hold"/>
                                        <p:tgtEl>
                                          <p:spTgt spid="7">
                                            <p:txEl>
                                              <p:pRg st="9" end="9"/>
                                            </p:txEl>
                                          </p:spTgt>
                                        </p:tgtEl>
                                        <p:attrNameLst>
                                          <p:attrName>ppt_w</p:attrName>
                                        </p:attrNameLst>
                                      </p:cBhvr>
                                      <p:tavLst>
                                        <p:tav tm="0">
                                          <p:val>
                                            <p:fltVal val="0"/>
                                          </p:val>
                                        </p:tav>
                                        <p:tav tm="100000">
                                          <p:val>
                                            <p:strVal val="#ppt_w"/>
                                          </p:val>
                                        </p:tav>
                                      </p:tavLst>
                                    </p:anim>
                                    <p:anim calcmode="lin" valueType="num">
                                      <p:cBhvr>
                                        <p:cTn id="50" dur="500" fill="hold"/>
                                        <p:tgtEl>
                                          <p:spTgt spid="7">
                                            <p:txEl>
                                              <p:pRg st="9" end="9"/>
                                            </p:txEl>
                                          </p:spTgt>
                                        </p:tgtEl>
                                        <p:attrNameLst>
                                          <p:attrName>ppt_h</p:attrName>
                                        </p:attrNameLst>
                                      </p:cBhvr>
                                      <p:tavLst>
                                        <p:tav tm="0">
                                          <p:val>
                                            <p:fltVal val="0"/>
                                          </p:val>
                                        </p:tav>
                                        <p:tav tm="100000">
                                          <p:val>
                                            <p:strVal val="#ppt_h"/>
                                          </p:val>
                                        </p:tav>
                                      </p:tavLst>
                                    </p:anim>
                                    <p:animEffect transition="in" filter="fade">
                                      <p:cBhvr>
                                        <p:cTn id="51" dur="500"/>
                                        <p:tgtEl>
                                          <p:spTgt spid="7">
                                            <p:txEl>
                                              <p:pRg st="9" end="9"/>
                                            </p:txEl>
                                          </p:spTgt>
                                        </p:tgtEl>
                                      </p:cBhvr>
                                    </p:animEffect>
                                  </p:childTnLst>
                                </p:cTn>
                              </p:par>
                              <p:par>
                                <p:cTn id="52" presetID="53" presetClass="entr" presetSubtype="16" fill="hold" nodeType="withEffect">
                                  <p:stCondLst>
                                    <p:cond delay="0"/>
                                  </p:stCondLst>
                                  <p:childTnLst>
                                    <p:set>
                                      <p:cBhvr>
                                        <p:cTn id="53" dur="1" fill="hold">
                                          <p:stCondLst>
                                            <p:cond delay="0"/>
                                          </p:stCondLst>
                                        </p:cTn>
                                        <p:tgtEl>
                                          <p:spTgt spid="7">
                                            <p:txEl>
                                              <p:pRg st="10" end="10"/>
                                            </p:txEl>
                                          </p:spTgt>
                                        </p:tgtEl>
                                        <p:attrNameLst>
                                          <p:attrName>style.visibility</p:attrName>
                                        </p:attrNameLst>
                                      </p:cBhvr>
                                      <p:to>
                                        <p:strVal val="visible"/>
                                      </p:to>
                                    </p:set>
                                    <p:anim calcmode="lin" valueType="num">
                                      <p:cBhvr>
                                        <p:cTn id="54" dur="500" fill="hold"/>
                                        <p:tgtEl>
                                          <p:spTgt spid="7">
                                            <p:txEl>
                                              <p:pRg st="10" end="10"/>
                                            </p:txEl>
                                          </p:spTgt>
                                        </p:tgtEl>
                                        <p:attrNameLst>
                                          <p:attrName>ppt_w</p:attrName>
                                        </p:attrNameLst>
                                      </p:cBhvr>
                                      <p:tavLst>
                                        <p:tav tm="0">
                                          <p:val>
                                            <p:fltVal val="0"/>
                                          </p:val>
                                        </p:tav>
                                        <p:tav tm="100000">
                                          <p:val>
                                            <p:strVal val="#ppt_w"/>
                                          </p:val>
                                        </p:tav>
                                      </p:tavLst>
                                    </p:anim>
                                    <p:anim calcmode="lin" valueType="num">
                                      <p:cBhvr>
                                        <p:cTn id="55" dur="500" fill="hold"/>
                                        <p:tgtEl>
                                          <p:spTgt spid="7">
                                            <p:txEl>
                                              <p:pRg st="10" end="10"/>
                                            </p:txEl>
                                          </p:spTgt>
                                        </p:tgtEl>
                                        <p:attrNameLst>
                                          <p:attrName>ppt_h</p:attrName>
                                        </p:attrNameLst>
                                      </p:cBhvr>
                                      <p:tavLst>
                                        <p:tav tm="0">
                                          <p:val>
                                            <p:fltVal val="0"/>
                                          </p:val>
                                        </p:tav>
                                        <p:tav tm="100000">
                                          <p:val>
                                            <p:strVal val="#ppt_h"/>
                                          </p:val>
                                        </p:tav>
                                      </p:tavLst>
                                    </p:anim>
                                    <p:animEffect transition="in" filter="fade">
                                      <p:cBhvr>
                                        <p:cTn id="56" dur="500"/>
                                        <p:tgtEl>
                                          <p:spTgt spid="7">
                                            <p:txEl>
                                              <p:pRg st="10" end="10"/>
                                            </p:txEl>
                                          </p:spTgt>
                                        </p:tgtEl>
                                      </p:cBhvr>
                                    </p:animEffect>
                                  </p:childTnLst>
                                </p:cTn>
                              </p:par>
                            </p:childTnLst>
                          </p:cTn>
                        </p:par>
                      </p:childTnLst>
                    </p:cTn>
                  </p:par>
                  <p:par>
                    <p:cTn id="57" fill="hold">
                      <p:stCondLst>
                        <p:cond delay="indefinite"/>
                      </p:stCondLst>
                      <p:childTnLst>
                        <p:par>
                          <p:cTn id="58" fill="hold">
                            <p:stCondLst>
                              <p:cond delay="0"/>
                            </p:stCondLst>
                            <p:childTnLst>
                              <p:par>
                                <p:cTn id="59" presetID="53" presetClass="entr" presetSubtype="16" fill="hold" nodeType="clickEffect">
                                  <p:stCondLst>
                                    <p:cond delay="0"/>
                                  </p:stCondLst>
                                  <p:childTnLst>
                                    <p:set>
                                      <p:cBhvr>
                                        <p:cTn id="60" dur="1" fill="hold">
                                          <p:stCondLst>
                                            <p:cond delay="0"/>
                                          </p:stCondLst>
                                        </p:cTn>
                                        <p:tgtEl>
                                          <p:spTgt spid="7">
                                            <p:txEl>
                                              <p:pRg st="0" end="0"/>
                                            </p:txEl>
                                          </p:spTgt>
                                        </p:tgtEl>
                                        <p:attrNameLst>
                                          <p:attrName>style.visibility</p:attrName>
                                        </p:attrNameLst>
                                      </p:cBhvr>
                                      <p:to>
                                        <p:strVal val="visible"/>
                                      </p:to>
                                    </p:set>
                                    <p:anim calcmode="lin" valueType="num">
                                      <p:cBhvr>
                                        <p:cTn id="61" dur="500" fill="hold"/>
                                        <p:tgtEl>
                                          <p:spTgt spid="7">
                                            <p:txEl>
                                              <p:pRg st="0" end="0"/>
                                            </p:txEl>
                                          </p:spTgt>
                                        </p:tgtEl>
                                        <p:attrNameLst>
                                          <p:attrName>ppt_w</p:attrName>
                                        </p:attrNameLst>
                                      </p:cBhvr>
                                      <p:tavLst>
                                        <p:tav tm="0">
                                          <p:val>
                                            <p:fltVal val="0"/>
                                          </p:val>
                                        </p:tav>
                                        <p:tav tm="100000">
                                          <p:val>
                                            <p:strVal val="#ppt_w"/>
                                          </p:val>
                                        </p:tav>
                                      </p:tavLst>
                                    </p:anim>
                                    <p:anim calcmode="lin" valueType="num">
                                      <p:cBhvr>
                                        <p:cTn id="62" dur="500" fill="hold"/>
                                        <p:tgtEl>
                                          <p:spTgt spid="7">
                                            <p:txEl>
                                              <p:pRg st="0" end="0"/>
                                            </p:txEl>
                                          </p:spTgt>
                                        </p:tgtEl>
                                        <p:attrNameLst>
                                          <p:attrName>ppt_h</p:attrName>
                                        </p:attrNameLst>
                                      </p:cBhvr>
                                      <p:tavLst>
                                        <p:tav tm="0">
                                          <p:val>
                                            <p:fltVal val="0"/>
                                          </p:val>
                                        </p:tav>
                                        <p:tav tm="100000">
                                          <p:val>
                                            <p:strVal val="#ppt_h"/>
                                          </p:val>
                                        </p:tav>
                                      </p:tavLst>
                                    </p:anim>
                                    <p:animEffect transition="in" filter="fade">
                                      <p:cBhvr>
                                        <p:cTn id="63"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16000"/>
          </a:blip>
          <a:srcRect t="31103" b="31103"/>
          <a:stretch>
            <a:fillRect/>
          </a:stretch>
        </p:blipFill>
        <p:spPr>
          <a:xfrm>
            <a:off x="0" y="0"/>
            <a:ext cx="18288000" cy="10287000"/>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6630706">
            <a:off x="12513636" y="4960782"/>
            <a:ext cx="6170840" cy="5980105"/>
          </a:xfrm>
          <a:prstGeom prst="rect">
            <a:avLst/>
          </a:prstGeom>
        </p:spPr>
      </p:pic>
      <p:pic>
        <p:nvPicPr>
          <p:cNvPr id="4" name="Picture 4"/>
          <p:cNvPicPr>
            <a:picLocks noChangeAspect="1"/>
          </p:cNvPicPr>
          <p:nvPr/>
        </p:nvPicPr>
        <p:blipFill>
          <a:blip r:embed="rId5"/>
          <a:srcRect/>
          <a:stretch>
            <a:fillRect/>
          </a:stretch>
        </p:blipFill>
        <p:spPr>
          <a:xfrm>
            <a:off x="2830020" y="3006082"/>
            <a:ext cx="12627959" cy="6252218"/>
          </a:xfrm>
          <a:prstGeom prst="rect">
            <a:avLst/>
          </a:prstGeom>
        </p:spPr>
      </p:pic>
      <p:pic>
        <p:nvPicPr>
          <p:cNvPr id="5" name="Picture 5"/>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4967062" y="1742095"/>
            <a:ext cx="1263987" cy="1263987"/>
          </a:xfrm>
          <a:prstGeom prst="rect">
            <a:avLst/>
          </a:prstGeom>
        </p:spPr>
      </p:pic>
      <p:sp>
        <p:nvSpPr>
          <p:cNvPr id="6" name="TextBox 6"/>
          <p:cNvSpPr txBox="1"/>
          <p:nvPr/>
        </p:nvSpPr>
        <p:spPr>
          <a:xfrm>
            <a:off x="1028700" y="981075"/>
            <a:ext cx="3933043" cy="405765"/>
          </a:xfrm>
          <a:prstGeom prst="rect">
            <a:avLst/>
          </a:prstGeom>
        </p:spPr>
        <p:txBody>
          <a:bodyPr lIns="0" tIns="0" rIns="0" bIns="0" rtlCol="0" anchor="t">
            <a:spAutoFit/>
          </a:bodyPr>
          <a:lstStyle/>
          <a:p>
            <a:pPr marL="0" lvl="0" indent="0">
              <a:lnSpc>
                <a:spcPts val="3359"/>
              </a:lnSpc>
              <a:spcBef>
                <a:spcPct val="0"/>
              </a:spcBef>
            </a:pPr>
            <a:r>
              <a:rPr lang="en-US" sz="2400">
                <a:solidFill>
                  <a:srgbClr val="000000"/>
                </a:solidFill>
                <a:latin typeface="DM Sans"/>
              </a:rPr>
              <a:t>Edunet Company</a:t>
            </a:r>
          </a:p>
        </p:txBody>
      </p:sp>
      <p:sp>
        <p:nvSpPr>
          <p:cNvPr id="7" name="TextBox 7"/>
          <p:cNvSpPr txBox="1"/>
          <p:nvPr/>
        </p:nvSpPr>
        <p:spPr>
          <a:xfrm>
            <a:off x="5565260" y="1862163"/>
            <a:ext cx="8806640" cy="711585"/>
          </a:xfrm>
          <a:prstGeom prst="rect">
            <a:avLst/>
          </a:prstGeom>
        </p:spPr>
        <p:txBody>
          <a:bodyPr lIns="0" tIns="0" rIns="0" bIns="0" rtlCol="0" anchor="t">
            <a:spAutoFit/>
          </a:bodyPr>
          <a:lstStyle/>
          <a:p>
            <a:pPr marL="0" lvl="0" indent="0" algn="l">
              <a:lnSpc>
                <a:spcPts val="5567"/>
              </a:lnSpc>
              <a:spcBef>
                <a:spcPct val="0"/>
              </a:spcBef>
            </a:pPr>
            <a:r>
              <a:rPr lang="en-US" sz="4799" spc="-47" dirty="0" err="1">
                <a:solidFill>
                  <a:srgbClr val="000000"/>
                </a:solidFill>
                <a:latin typeface="DM Sans Bold"/>
              </a:rPr>
              <a:t>Kenapa</a:t>
            </a:r>
            <a:r>
              <a:rPr lang="en-US" sz="4799" spc="-47" dirty="0">
                <a:solidFill>
                  <a:srgbClr val="000000"/>
                </a:solidFill>
                <a:latin typeface="DM Sans Bold"/>
              </a:rPr>
              <a:t> </a:t>
            </a:r>
            <a:r>
              <a:rPr lang="en-US" sz="4799" spc="-47" dirty="0" err="1">
                <a:solidFill>
                  <a:srgbClr val="000000"/>
                </a:solidFill>
                <a:latin typeface="DM Sans Bold"/>
              </a:rPr>
              <a:t>Belajar</a:t>
            </a:r>
            <a:r>
              <a:rPr lang="en-US" sz="4799" spc="-47" dirty="0">
                <a:solidFill>
                  <a:srgbClr val="000000"/>
                </a:solidFill>
                <a:latin typeface="DM Sans Bold"/>
              </a:rPr>
              <a:t> Phyton ?</a:t>
            </a:r>
          </a:p>
        </p:txBody>
      </p:sp>
      <p:pic>
        <p:nvPicPr>
          <p:cNvPr id="8" name="Picture 8"/>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260211" y="8626306"/>
            <a:ext cx="1263987" cy="1263987"/>
          </a:xfrm>
          <a:prstGeom prst="rect">
            <a:avLst/>
          </a:prstGeom>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0">
        <p159:morph option="byObject"/>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p:cTn id="7" dur="500" fill="hold"/>
                                        <p:tgtEl>
                                          <p:spTgt spid="7">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7">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7">
                                            <p:txEl>
                                              <p:pRg st="0" end="0"/>
                                            </p:txEl>
                                          </p:spTgt>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p:cTn id="13" dur="500" fill="hold"/>
                                        <p:tgtEl>
                                          <p:spTgt spid="4"/>
                                        </p:tgtEl>
                                        <p:attrNameLst>
                                          <p:attrName>ppt_w</p:attrName>
                                        </p:attrNameLst>
                                      </p:cBhvr>
                                      <p:tavLst>
                                        <p:tav tm="0">
                                          <p:val>
                                            <p:fltVal val="0"/>
                                          </p:val>
                                        </p:tav>
                                        <p:tav tm="100000">
                                          <p:val>
                                            <p:strVal val="#ppt_w"/>
                                          </p:val>
                                        </p:tav>
                                      </p:tavLst>
                                    </p:anim>
                                    <p:anim calcmode="lin" valueType="num">
                                      <p:cBhvr>
                                        <p:cTn id="14" dur="500" fill="hold"/>
                                        <p:tgtEl>
                                          <p:spTgt spid="4"/>
                                        </p:tgtEl>
                                        <p:attrNameLst>
                                          <p:attrName>ppt_h</p:attrName>
                                        </p:attrNameLst>
                                      </p:cBhvr>
                                      <p:tavLst>
                                        <p:tav tm="0">
                                          <p:val>
                                            <p:fltVal val="0"/>
                                          </p:val>
                                        </p:tav>
                                        <p:tav tm="100000">
                                          <p:val>
                                            <p:strVal val="#ppt_h"/>
                                          </p:val>
                                        </p:tav>
                                      </p:tavLst>
                                    </p:anim>
                                    <p:animEffect transition="in" filter="fade">
                                      <p:cBhvr>
                                        <p:cTn id="1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16000"/>
          </a:blip>
          <a:srcRect t="31103" b="31103"/>
          <a:stretch>
            <a:fillRect/>
          </a:stretch>
        </p:blipFill>
        <p:spPr>
          <a:xfrm>
            <a:off x="0" y="0"/>
            <a:ext cx="18288000" cy="10287000"/>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6630706">
            <a:off x="12513636" y="4960782"/>
            <a:ext cx="6170840" cy="5980105"/>
          </a:xfrm>
          <a:prstGeom prst="rect">
            <a:avLst/>
          </a:prstGeom>
        </p:spPr>
      </p:pic>
      <p:sp>
        <p:nvSpPr>
          <p:cNvPr id="4" name="TextBox 4"/>
          <p:cNvSpPr txBox="1"/>
          <p:nvPr/>
        </p:nvSpPr>
        <p:spPr>
          <a:xfrm>
            <a:off x="1250627" y="3049970"/>
            <a:ext cx="15786745" cy="5806223"/>
          </a:xfrm>
          <a:prstGeom prst="rect">
            <a:avLst/>
          </a:prstGeom>
        </p:spPr>
        <p:txBody>
          <a:bodyPr lIns="0" tIns="0" rIns="0" bIns="0" rtlCol="0" anchor="t">
            <a:spAutoFit/>
          </a:bodyPr>
          <a:lstStyle/>
          <a:p>
            <a:pPr marL="600968" lvl="1" indent="-300484">
              <a:lnSpc>
                <a:spcPts val="3896"/>
              </a:lnSpc>
              <a:buFont typeface="Arial"/>
              <a:buChar char="•"/>
            </a:pPr>
            <a:r>
              <a:rPr lang="en-US" sz="2783" dirty="0">
                <a:solidFill>
                  <a:srgbClr val="000000"/>
                </a:solidFill>
                <a:latin typeface="DM Sans"/>
              </a:rPr>
              <a:t>Statement </a:t>
            </a:r>
            <a:r>
              <a:rPr lang="en-US" sz="2783" dirty="0" err="1">
                <a:solidFill>
                  <a:srgbClr val="000000"/>
                </a:solidFill>
                <a:latin typeface="DM Sans"/>
              </a:rPr>
              <a:t>adalah</a:t>
            </a:r>
            <a:r>
              <a:rPr lang="en-US" sz="2783" dirty="0">
                <a:solidFill>
                  <a:srgbClr val="000000"/>
                </a:solidFill>
                <a:latin typeface="DM Sans"/>
              </a:rPr>
              <a:t> </a:t>
            </a:r>
            <a:r>
              <a:rPr lang="en-US" sz="2783" dirty="0" err="1">
                <a:solidFill>
                  <a:srgbClr val="000000"/>
                </a:solidFill>
                <a:latin typeface="DM Sans"/>
              </a:rPr>
              <a:t>sebuah</a:t>
            </a:r>
            <a:r>
              <a:rPr lang="en-US" sz="2783" dirty="0">
                <a:solidFill>
                  <a:srgbClr val="000000"/>
                </a:solidFill>
                <a:latin typeface="DM Sans"/>
              </a:rPr>
              <a:t> </a:t>
            </a:r>
            <a:r>
              <a:rPr lang="en-US" sz="2783" dirty="0" err="1">
                <a:solidFill>
                  <a:srgbClr val="000000"/>
                </a:solidFill>
                <a:latin typeface="DM Sans"/>
              </a:rPr>
              <a:t>instruksi</a:t>
            </a:r>
            <a:r>
              <a:rPr lang="en-US" sz="2783" dirty="0">
                <a:solidFill>
                  <a:srgbClr val="000000"/>
                </a:solidFill>
                <a:latin typeface="DM Sans"/>
              </a:rPr>
              <a:t> </a:t>
            </a:r>
            <a:r>
              <a:rPr lang="en-US" sz="2783" dirty="0" err="1">
                <a:solidFill>
                  <a:srgbClr val="000000"/>
                </a:solidFill>
                <a:latin typeface="DM Sans"/>
              </a:rPr>
              <a:t>atau</a:t>
            </a:r>
            <a:r>
              <a:rPr lang="en-US" sz="2783" dirty="0">
                <a:solidFill>
                  <a:srgbClr val="000000"/>
                </a:solidFill>
                <a:latin typeface="DM Sans"/>
              </a:rPr>
              <a:t> </a:t>
            </a:r>
            <a:r>
              <a:rPr lang="en-US" sz="2783" dirty="0" err="1">
                <a:solidFill>
                  <a:srgbClr val="000000"/>
                </a:solidFill>
                <a:latin typeface="DM Sans"/>
              </a:rPr>
              <a:t>kalimat</a:t>
            </a:r>
            <a:r>
              <a:rPr lang="en-US" sz="2783" dirty="0">
                <a:solidFill>
                  <a:srgbClr val="000000"/>
                </a:solidFill>
                <a:latin typeface="DM Sans"/>
              </a:rPr>
              <a:t> </a:t>
            </a:r>
            <a:r>
              <a:rPr lang="en-US" sz="2783" dirty="0" err="1">
                <a:solidFill>
                  <a:srgbClr val="000000"/>
                </a:solidFill>
                <a:latin typeface="DM Sans"/>
              </a:rPr>
              <a:t>perintah</a:t>
            </a:r>
            <a:r>
              <a:rPr lang="en-US" sz="2783" dirty="0">
                <a:solidFill>
                  <a:srgbClr val="000000"/>
                </a:solidFill>
                <a:latin typeface="DM Sans"/>
              </a:rPr>
              <a:t> yang </a:t>
            </a:r>
            <a:r>
              <a:rPr lang="en-US" sz="2783" dirty="0" err="1">
                <a:solidFill>
                  <a:srgbClr val="000000"/>
                </a:solidFill>
                <a:latin typeface="DM Sans"/>
              </a:rPr>
              <a:t>akan</a:t>
            </a:r>
            <a:r>
              <a:rPr lang="en-US" sz="2783" dirty="0">
                <a:solidFill>
                  <a:srgbClr val="000000"/>
                </a:solidFill>
                <a:latin typeface="DM Sans"/>
              </a:rPr>
              <a:t> </a:t>
            </a:r>
            <a:r>
              <a:rPr lang="en-US" sz="2783" dirty="0" err="1">
                <a:solidFill>
                  <a:srgbClr val="000000"/>
                </a:solidFill>
                <a:latin typeface="DM Sans"/>
              </a:rPr>
              <a:t>dieksekusi</a:t>
            </a:r>
            <a:r>
              <a:rPr lang="en-US" sz="2783" dirty="0">
                <a:solidFill>
                  <a:srgbClr val="000000"/>
                </a:solidFill>
                <a:latin typeface="DM Sans"/>
              </a:rPr>
              <a:t> oleh </a:t>
            </a:r>
            <a:r>
              <a:rPr lang="en-US" sz="2783" dirty="0" err="1">
                <a:solidFill>
                  <a:srgbClr val="000000"/>
                </a:solidFill>
                <a:latin typeface="DM Sans"/>
              </a:rPr>
              <a:t>komputer</a:t>
            </a:r>
            <a:r>
              <a:rPr lang="en-US" sz="2783" dirty="0">
                <a:solidFill>
                  <a:srgbClr val="000000"/>
                </a:solidFill>
                <a:latin typeface="DM Sans"/>
              </a:rPr>
              <a:t>.</a:t>
            </a:r>
          </a:p>
          <a:p>
            <a:pPr>
              <a:lnSpc>
                <a:spcPts val="3896"/>
              </a:lnSpc>
              <a:spcBef>
                <a:spcPct val="0"/>
              </a:spcBef>
            </a:pPr>
            <a:r>
              <a:rPr lang="en-US" sz="2783" dirty="0" err="1">
                <a:solidFill>
                  <a:srgbClr val="000000"/>
                </a:solidFill>
                <a:latin typeface="DM Sans"/>
              </a:rPr>
              <a:t>Contoh</a:t>
            </a:r>
            <a:r>
              <a:rPr lang="en-US" sz="2783" dirty="0">
                <a:solidFill>
                  <a:srgbClr val="000000"/>
                </a:solidFill>
                <a:latin typeface="DM Sans"/>
              </a:rPr>
              <a:t> :</a:t>
            </a:r>
          </a:p>
          <a:p>
            <a:pPr algn="ctr">
              <a:lnSpc>
                <a:spcPts val="3896"/>
              </a:lnSpc>
              <a:spcBef>
                <a:spcPct val="0"/>
              </a:spcBef>
            </a:pPr>
            <a:endParaRPr lang="en-US" sz="2783" dirty="0">
              <a:solidFill>
                <a:srgbClr val="000000"/>
              </a:solidFill>
              <a:latin typeface="DM Sans"/>
            </a:endParaRPr>
          </a:p>
          <a:p>
            <a:pPr algn="ctr">
              <a:lnSpc>
                <a:spcPts val="3896"/>
              </a:lnSpc>
              <a:spcBef>
                <a:spcPct val="0"/>
              </a:spcBef>
            </a:pPr>
            <a:endParaRPr lang="en-US" sz="2783" dirty="0">
              <a:solidFill>
                <a:srgbClr val="000000"/>
              </a:solidFill>
              <a:latin typeface="DM Sans"/>
            </a:endParaRPr>
          </a:p>
          <a:p>
            <a:pPr algn="ctr">
              <a:lnSpc>
                <a:spcPts val="3896"/>
              </a:lnSpc>
              <a:spcBef>
                <a:spcPct val="0"/>
              </a:spcBef>
            </a:pPr>
            <a:endParaRPr lang="en-US" sz="2783" dirty="0">
              <a:solidFill>
                <a:srgbClr val="000000"/>
              </a:solidFill>
              <a:latin typeface="DM Sans"/>
            </a:endParaRPr>
          </a:p>
          <a:p>
            <a:pPr algn="ctr">
              <a:lnSpc>
                <a:spcPts val="3896"/>
              </a:lnSpc>
              <a:spcBef>
                <a:spcPct val="0"/>
              </a:spcBef>
            </a:pPr>
            <a:endParaRPr lang="en-US" sz="2783" dirty="0">
              <a:solidFill>
                <a:srgbClr val="000000"/>
              </a:solidFill>
              <a:latin typeface="DM Sans"/>
            </a:endParaRPr>
          </a:p>
          <a:p>
            <a:pPr marL="600968" lvl="1" indent="-300484">
              <a:lnSpc>
                <a:spcPts val="3896"/>
              </a:lnSpc>
              <a:buFont typeface="Arial"/>
              <a:buChar char="•"/>
            </a:pPr>
            <a:r>
              <a:rPr lang="en-US" sz="2783" dirty="0" err="1">
                <a:solidFill>
                  <a:srgbClr val="000000"/>
                </a:solidFill>
                <a:latin typeface="DM Sans"/>
              </a:rPr>
              <a:t>Penulisan</a:t>
            </a:r>
            <a:r>
              <a:rPr lang="en-US" sz="2783" dirty="0">
                <a:solidFill>
                  <a:srgbClr val="000000"/>
                </a:solidFill>
                <a:latin typeface="DM Sans"/>
              </a:rPr>
              <a:t> </a:t>
            </a:r>
            <a:r>
              <a:rPr lang="en-US" sz="2783" dirty="0" err="1">
                <a:solidFill>
                  <a:srgbClr val="000000"/>
                </a:solidFill>
                <a:latin typeface="DM Sans"/>
              </a:rPr>
              <a:t>satu</a:t>
            </a:r>
            <a:r>
              <a:rPr lang="en-US" sz="2783" dirty="0">
                <a:solidFill>
                  <a:srgbClr val="000000"/>
                </a:solidFill>
                <a:latin typeface="DM Sans"/>
              </a:rPr>
              <a:t> statement </a:t>
            </a:r>
            <a:r>
              <a:rPr lang="en-US" sz="2783" dirty="0" err="1">
                <a:solidFill>
                  <a:srgbClr val="000000"/>
                </a:solidFill>
                <a:latin typeface="DM Sans"/>
              </a:rPr>
              <a:t>tidak</a:t>
            </a:r>
            <a:r>
              <a:rPr lang="en-US" sz="2783" dirty="0">
                <a:solidFill>
                  <a:srgbClr val="000000"/>
                </a:solidFill>
                <a:latin typeface="DM Sans"/>
              </a:rPr>
              <a:t> </a:t>
            </a:r>
            <a:r>
              <a:rPr lang="en-US" sz="2783" dirty="0" err="1">
                <a:solidFill>
                  <a:srgbClr val="000000"/>
                </a:solidFill>
                <a:latin typeface="DM Sans"/>
              </a:rPr>
              <a:t>diakhiri</a:t>
            </a:r>
            <a:r>
              <a:rPr lang="en-US" sz="2783" dirty="0">
                <a:solidFill>
                  <a:srgbClr val="000000"/>
                </a:solidFill>
                <a:latin typeface="DM Sans"/>
              </a:rPr>
              <a:t> </a:t>
            </a:r>
            <a:r>
              <a:rPr lang="en-US" sz="2783" dirty="0" err="1">
                <a:solidFill>
                  <a:srgbClr val="000000"/>
                </a:solidFill>
                <a:latin typeface="DM Sans"/>
              </a:rPr>
              <a:t>dengan</a:t>
            </a:r>
            <a:r>
              <a:rPr lang="en-US" sz="2783" dirty="0">
                <a:solidFill>
                  <a:srgbClr val="000000"/>
                </a:solidFill>
                <a:latin typeface="DM Sans"/>
              </a:rPr>
              <a:t> </a:t>
            </a:r>
            <a:r>
              <a:rPr lang="en-US" sz="2783" dirty="0" err="1">
                <a:solidFill>
                  <a:srgbClr val="000000"/>
                </a:solidFill>
                <a:latin typeface="DM Sans"/>
              </a:rPr>
              <a:t>tanda</a:t>
            </a:r>
            <a:r>
              <a:rPr lang="en-US" sz="2783" dirty="0">
                <a:solidFill>
                  <a:srgbClr val="000000"/>
                </a:solidFill>
                <a:latin typeface="DM Sans"/>
              </a:rPr>
              <a:t> </a:t>
            </a:r>
            <a:r>
              <a:rPr lang="en-US" sz="2783" dirty="0" err="1">
                <a:solidFill>
                  <a:srgbClr val="000000"/>
                </a:solidFill>
                <a:latin typeface="DM Sans"/>
              </a:rPr>
              <a:t>titik-koma</a:t>
            </a:r>
            <a:r>
              <a:rPr lang="en-US" sz="2783" dirty="0">
                <a:solidFill>
                  <a:srgbClr val="000000"/>
                </a:solidFill>
                <a:latin typeface="DM Sans"/>
              </a:rPr>
              <a:t>.</a:t>
            </a:r>
          </a:p>
          <a:p>
            <a:pPr marL="600968" lvl="1" indent="-300484">
              <a:lnSpc>
                <a:spcPts val="3896"/>
              </a:lnSpc>
              <a:buFont typeface="Arial"/>
              <a:buChar char="•"/>
            </a:pPr>
            <a:r>
              <a:rPr lang="en-US" sz="2783" dirty="0" err="1">
                <a:solidFill>
                  <a:srgbClr val="000000"/>
                </a:solidFill>
                <a:latin typeface="DM Sans"/>
              </a:rPr>
              <a:t>Sedangkan</a:t>
            </a:r>
            <a:r>
              <a:rPr lang="en-US" sz="2783" dirty="0">
                <a:solidFill>
                  <a:srgbClr val="000000"/>
                </a:solidFill>
                <a:latin typeface="DM Sans"/>
              </a:rPr>
              <a:t>, </a:t>
            </a:r>
            <a:r>
              <a:rPr lang="en-US" sz="2783" dirty="0" err="1">
                <a:solidFill>
                  <a:srgbClr val="000000"/>
                </a:solidFill>
                <a:latin typeface="DM Sans"/>
              </a:rPr>
              <a:t>bila</a:t>
            </a:r>
            <a:r>
              <a:rPr lang="en-US" sz="2783" dirty="0">
                <a:solidFill>
                  <a:srgbClr val="000000"/>
                </a:solidFill>
                <a:latin typeface="DM Sans"/>
              </a:rPr>
              <a:t> </a:t>
            </a:r>
            <a:r>
              <a:rPr lang="en-US" sz="2783" dirty="0" err="1">
                <a:solidFill>
                  <a:srgbClr val="000000"/>
                </a:solidFill>
                <a:latin typeface="DM Sans"/>
              </a:rPr>
              <a:t>kita</a:t>
            </a:r>
            <a:r>
              <a:rPr lang="en-US" sz="2783" dirty="0">
                <a:solidFill>
                  <a:srgbClr val="000000"/>
                </a:solidFill>
                <a:latin typeface="DM Sans"/>
              </a:rPr>
              <a:t> </a:t>
            </a:r>
            <a:r>
              <a:rPr lang="en-US" sz="2783" dirty="0" err="1">
                <a:solidFill>
                  <a:srgbClr val="000000"/>
                </a:solidFill>
                <a:latin typeface="DM Sans"/>
              </a:rPr>
              <a:t>ingin</a:t>
            </a:r>
            <a:r>
              <a:rPr lang="en-US" sz="2783" dirty="0">
                <a:solidFill>
                  <a:srgbClr val="000000"/>
                </a:solidFill>
                <a:latin typeface="DM Sans"/>
              </a:rPr>
              <a:t> </a:t>
            </a:r>
            <a:r>
              <a:rPr lang="en-US" sz="2783" dirty="0" err="1">
                <a:solidFill>
                  <a:srgbClr val="000000"/>
                </a:solidFill>
                <a:latin typeface="DM Sans"/>
              </a:rPr>
              <a:t>menulis</a:t>
            </a:r>
            <a:r>
              <a:rPr lang="en-US" sz="2783" dirty="0">
                <a:solidFill>
                  <a:srgbClr val="000000"/>
                </a:solidFill>
                <a:latin typeface="DM Sans"/>
              </a:rPr>
              <a:t> </a:t>
            </a:r>
            <a:r>
              <a:rPr lang="en-US" sz="2783" dirty="0" err="1">
                <a:solidFill>
                  <a:srgbClr val="000000"/>
                </a:solidFill>
                <a:latin typeface="DM Sans"/>
              </a:rPr>
              <a:t>lebih</a:t>
            </a:r>
            <a:r>
              <a:rPr lang="en-US" sz="2783" dirty="0">
                <a:solidFill>
                  <a:srgbClr val="000000"/>
                </a:solidFill>
                <a:latin typeface="DM Sans"/>
              </a:rPr>
              <a:t> </a:t>
            </a:r>
            <a:r>
              <a:rPr lang="en-US" sz="2783" dirty="0" err="1">
                <a:solidFill>
                  <a:srgbClr val="000000"/>
                </a:solidFill>
                <a:latin typeface="DM Sans"/>
              </a:rPr>
              <a:t>dari</a:t>
            </a:r>
            <a:r>
              <a:rPr lang="en-US" sz="2783" dirty="0">
                <a:solidFill>
                  <a:srgbClr val="000000"/>
                </a:solidFill>
                <a:latin typeface="DM Sans"/>
              </a:rPr>
              <a:t> </a:t>
            </a:r>
            <a:r>
              <a:rPr lang="en-US" sz="2783" dirty="0" err="1">
                <a:solidFill>
                  <a:srgbClr val="000000"/>
                </a:solidFill>
                <a:latin typeface="DM Sans"/>
              </a:rPr>
              <a:t>satu</a:t>
            </a:r>
            <a:r>
              <a:rPr lang="en-US" sz="2783" dirty="0">
                <a:solidFill>
                  <a:srgbClr val="000000"/>
                </a:solidFill>
                <a:latin typeface="DM Sans"/>
              </a:rPr>
              <a:t> statement </a:t>
            </a:r>
            <a:r>
              <a:rPr lang="en-US" sz="2783" dirty="0" err="1">
                <a:solidFill>
                  <a:srgbClr val="000000"/>
                </a:solidFill>
                <a:latin typeface="DM Sans"/>
              </a:rPr>
              <a:t>dalam</a:t>
            </a:r>
            <a:r>
              <a:rPr lang="en-US" sz="2783" dirty="0">
                <a:solidFill>
                  <a:srgbClr val="000000"/>
                </a:solidFill>
                <a:latin typeface="DM Sans"/>
              </a:rPr>
              <a:t> </a:t>
            </a:r>
            <a:r>
              <a:rPr lang="en-US" sz="2783" dirty="0" err="1">
                <a:solidFill>
                  <a:srgbClr val="000000"/>
                </a:solidFill>
                <a:latin typeface="DM Sans"/>
              </a:rPr>
              <a:t>satu</a:t>
            </a:r>
            <a:r>
              <a:rPr lang="en-US" sz="2783" dirty="0">
                <a:solidFill>
                  <a:srgbClr val="000000"/>
                </a:solidFill>
                <a:latin typeface="DM Sans"/>
              </a:rPr>
              <a:t> baris, </a:t>
            </a:r>
            <a:r>
              <a:rPr lang="en-US" sz="2783" dirty="0" err="1">
                <a:solidFill>
                  <a:srgbClr val="000000"/>
                </a:solidFill>
                <a:latin typeface="DM Sans"/>
              </a:rPr>
              <a:t>maka</a:t>
            </a:r>
            <a:r>
              <a:rPr lang="en-US" sz="2783" dirty="0">
                <a:solidFill>
                  <a:srgbClr val="000000"/>
                </a:solidFill>
                <a:latin typeface="DM Sans"/>
              </a:rPr>
              <a:t> </a:t>
            </a:r>
            <a:r>
              <a:rPr lang="en-US" sz="2783" dirty="0" err="1">
                <a:solidFill>
                  <a:srgbClr val="000000"/>
                </a:solidFill>
                <a:latin typeface="DM Sans"/>
              </a:rPr>
              <a:t>kita</a:t>
            </a:r>
            <a:r>
              <a:rPr lang="en-US" sz="2783" dirty="0">
                <a:solidFill>
                  <a:srgbClr val="000000"/>
                </a:solidFill>
                <a:latin typeface="DM Sans"/>
              </a:rPr>
              <a:t> </a:t>
            </a:r>
            <a:r>
              <a:rPr lang="en-US" sz="2783" dirty="0" err="1">
                <a:solidFill>
                  <a:srgbClr val="000000"/>
                </a:solidFill>
                <a:latin typeface="DM Sans"/>
              </a:rPr>
              <a:t>harus</a:t>
            </a:r>
            <a:r>
              <a:rPr lang="en-US" sz="2783" dirty="0">
                <a:solidFill>
                  <a:srgbClr val="000000"/>
                </a:solidFill>
                <a:latin typeface="DM Sans"/>
              </a:rPr>
              <a:t> </a:t>
            </a:r>
            <a:r>
              <a:rPr lang="en-US" sz="2783" dirty="0" err="1">
                <a:solidFill>
                  <a:srgbClr val="000000"/>
                </a:solidFill>
                <a:latin typeface="DM Sans"/>
              </a:rPr>
              <a:t>memisahnya</a:t>
            </a:r>
            <a:r>
              <a:rPr lang="en-US" sz="2783" dirty="0">
                <a:solidFill>
                  <a:srgbClr val="000000"/>
                </a:solidFill>
                <a:latin typeface="DM Sans"/>
              </a:rPr>
              <a:t> </a:t>
            </a:r>
            <a:r>
              <a:rPr lang="en-US" sz="2783" dirty="0" err="1">
                <a:solidFill>
                  <a:srgbClr val="000000"/>
                </a:solidFill>
                <a:latin typeface="DM Sans"/>
              </a:rPr>
              <a:t>dengan</a:t>
            </a:r>
            <a:r>
              <a:rPr lang="en-US" sz="2783" dirty="0">
                <a:solidFill>
                  <a:srgbClr val="000000"/>
                </a:solidFill>
                <a:latin typeface="DM Sans"/>
              </a:rPr>
              <a:t> </a:t>
            </a:r>
            <a:r>
              <a:rPr lang="en-US" sz="2783" dirty="0" err="1">
                <a:solidFill>
                  <a:srgbClr val="000000"/>
                </a:solidFill>
                <a:latin typeface="DM Sans"/>
              </a:rPr>
              <a:t>titik-koma</a:t>
            </a:r>
            <a:r>
              <a:rPr lang="en-US" sz="2783" dirty="0">
                <a:solidFill>
                  <a:srgbClr val="000000"/>
                </a:solidFill>
                <a:latin typeface="DM Sans"/>
              </a:rPr>
              <a:t>. </a:t>
            </a:r>
            <a:r>
              <a:rPr lang="en-US" sz="2783" dirty="0" err="1">
                <a:solidFill>
                  <a:srgbClr val="000000"/>
                </a:solidFill>
                <a:latin typeface="DM Sans"/>
              </a:rPr>
              <a:t>Contoh</a:t>
            </a:r>
            <a:r>
              <a:rPr lang="en-US" sz="2783" dirty="0">
                <a:solidFill>
                  <a:srgbClr val="000000"/>
                </a:solidFill>
                <a:latin typeface="DM Sans"/>
              </a:rPr>
              <a:t> :</a:t>
            </a:r>
          </a:p>
          <a:p>
            <a:pPr algn="l">
              <a:lnSpc>
                <a:spcPts val="3896"/>
              </a:lnSpc>
              <a:spcBef>
                <a:spcPct val="0"/>
              </a:spcBef>
            </a:pPr>
            <a:endParaRPr lang="en-US" sz="2783" dirty="0">
              <a:solidFill>
                <a:srgbClr val="000000"/>
              </a:solidFill>
              <a:latin typeface="DM Sans"/>
            </a:endParaRPr>
          </a:p>
          <a:p>
            <a:pPr algn="ctr">
              <a:lnSpc>
                <a:spcPts val="3896"/>
              </a:lnSpc>
              <a:spcBef>
                <a:spcPct val="0"/>
              </a:spcBef>
            </a:pPr>
            <a:endParaRPr lang="en-US" sz="2783" dirty="0">
              <a:solidFill>
                <a:srgbClr val="000000"/>
              </a:solidFill>
              <a:latin typeface="DM Sans"/>
            </a:endParaRPr>
          </a:p>
        </p:txBody>
      </p:sp>
      <p:pic>
        <p:nvPicPr>
          <p:cNvPr id="5" name="Picture 5"/>
          <p:cNvPicPr>
            <a:picLocks noChangeAspect="1"/>
          </p:cNvPicPr>
          <p:nvPr/>
        </p:nvPicPr>
        <p:blipFill>
          <a:blip r:embed="rId5"/>
          <a:srcRect t="15983" r="12528" b="16801"/>
          <a:stretch>
            <a:fillRect/>
          </a:stretch>
        </p:blipFill>
        <p:spPr>
          <a:xfrm>
            <a:off x="4215148" y="3786769"/>
            <a:ext cx="9332172" cy="1903255"/>
          </a:xfrm>
          <a:prstGeom prst="rect">
            <a:avLst/>
          </a:prstGeom>
        </p:spPr>
      </p:pic>
      <p:pic>
        <p:nvPicPr>
          <p:cNvPr id="6" name="Picture 6"/>
          <p:cNvPicPr>
            <a:picLocks noChangeAspect="1"/>
          </p:cNvPicPr>
          <p:nvPr/>
        </p:nvPicPr>
        <p:blipFill>
          <a:blip r:embed="rId6"/>
          <a:srcRect t="2071" b="2071"/>
          <a:stretch>
            <a:fillRect/>
          </a:stretch>
        </p:blipFill>
        <p:spPr>
          <a:xfrm>
            <a:off x="4536420" y="7946386"/>
            <a:ext cx="8750844" cy="2082572"/>
          </a:xfrm>
          <a:prstGeom prst="rect">
            <a:avLst/>
          </a:prstGeom>
        </p:spPr>
      </p:pic>
      <p:pic>
        <p:nvPicPr>
          <p:cNvPr id="7" name="Picture 7"/>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5599056" y="1128523"/>
            <a:ext cx="1263987" cy="1263987"/>
          </a:xfrm>
          <a:prstGeom prst="rect">
            <a:avLst/>
          </a:prstGeom>
        </p:spPr>
      </p:pic>
      <p:sp>
        <p:nvSpPr>
          <p:cNvPr id="8" name="TextBox 8"/>
          <p:cNvSpPr txBox="1"/>
          <p:nvPr/>
        </p:nvSpPr>
        <p:spPr>
          <a:xfrm>
            <a:off x="1028700" y="981075"/>
            <a:ext cx="3933043" cy="405765"/>
          </a:xfrm>
          <a:prstGeom prst="rect">
            <a:avLst/>
          </a:prstGeom>
        </p:spPr>
        <p:txBody>
          <a:bodyPr lIns="0" tIns="0" rIns="0" bIns="0" rtlCol="0" anchor="t">
            <a:spAutoFit/>
          </a:bodyPr>
          <a:lstStyle/>
          <a:p>
            <a:pPr marL="0" lvl="0" indent="0">
              <a:lnSpc>
                <a:spcPts val="3359"/>
              </a:lnSpc>
              <a:spcBef>
                <a:spcPct val="0"/>
              </a:spcBef>
            </a:pPr>
            <a:r>
              <a:rPr lang="en-US" sz="2400">
                <a:solidFill>
                  <a:srgbClr val="000000"/>
                </a:solidFill>
                <a:latin typeface="DM Sans"/>
              </a:rPr>
              <a:t>Edunet Compa</a:t>
            </a:r>
            <a:r>
              <a:rPr lang="en-US" sz="2400" u="none">
                <a:solidFill>
                  <a:srgbClr val="000000"/>
                </a:solidFill>
                <a:latin typeface="DM Sans"/>
              </a:rPr>
              <a:t>ny</a:t>
            </a:r>
          </a:p>
        </p:txBody>
      </p:sp>
      <p:sp>
        <p:nvSpPr>
          <p:cNvPr id="9" name="TextBox 9"/>
          <p:cNvSpPr txBox="1"/>
          <p:nvPr/>
        </p:nvSpPr>
        <p:spPr>
          <a:xfrm>
            <a:off x="4740680" y="1680925"/>
            <a:ext cx="8806640" cy="711585"/>
          </a:xfrm>
          <a:prstGeom prst="rect">
            <a:avLst/>
          </a:prstGeom>
        </p:spPr>
        <p:txBody>
          <a:bodyPr lIns="0" tIns="0" rIns="0" bIns="0" rtlCol="0" anchor="t">
            <a:spAutoFit/>
          </a:bodyPr>
          <a:lstStyle/>
          <a:p>
            <a:pPr marL="0" lvl="0" indent="0" algn="l">
              <a:lnSpc>
                <a:spcPts val="5567"/>
              </a:lnSpc>
              <a:spcBef>
                <a:spcPct val="0"/>
              </a:spcBef>
            </a:pPr>
            <a:r>
              <a:rPr lang="en-US" sz="4799" spc="-47" dirty="0" err="1">
                <a:solidFill>
                  <a:srgbClr val="000000"/>
                </a:solidFill>
                <a:latin typeface="DM Sans Bold"/>
              </a:rPr>
              <a:t>Penulisan</a:t>
            </a:r>
            <a:r>
              <a:rPr lang="en-US" sz="4799" spc="-47" dirty="0">
                <a:solidFill>
                  <a:srgbClr val="000000"/>
                </a:solidFill>
                <a:latin typeface="DM Sans Bold"/>
              </a:rPr>
              <a:t> Statement Python</a:t>
            </a:r>
          </a:p>
        </p:txBody>
      </p:sp>
      <p:pic>
        <p:nvPicPr>
          <p:cNvPr id="10" name="Picture 10"/>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028700" y="8856193"/>
            <a:ext cx="1263987" cy="1263987"/>
          </a:xfrm>
          <a:prstGeom prst="rect">
            <a:avLst/>
          </a:prstGeom>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0">
        <p159:morph option="byObject"/>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Effect transition="in" filter="fade">
                                      <p:cBhvr>
                                        <p:cTn id="9" dur="500"/>
                                        <p:tgtEl>
                                          <p:spTgt spid="9"/>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400"/>
                                  </p:stCondLst>
                                  <p:childTnLst>
                                    <p:set>
                                      <p:cBhvr>
                                        <p:cTn id="13" dur="1" fill="hold">
                                          <p:stCondLst>
                                            <p:cond delay="0"/>
                                          </p:stCondLst>
                                        </p:cTn>
                                        <p:tgtEl>
                                          <p:spTgt spid="4">
                                            <p:txEl>
                                              <p:pRg st="0" end="0"/>
                                            </p:txEl>
                                          </p:spTgt>
                                        </p:tgtEl>
                                        <p:attrNameLst>
                                          <p:attrName>style.visibility</p:attrName>
                                        </p:attrNameLst>
                                      </p:cBhvr>
                                      <p:to>
                                        <p:strVal val="visible"/>
                                      </p:to>
                                    </p:set>
                                    <p:anim calcmode="lin" valueType="num">
                                      <p:cBhvr>
                                        <p:cTn id="14" dur="500" fill="hold"/>
                                        <p:tgtEl>
                                          <p:spTgt spid="4">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4">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4">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700"/>
                                  </p:stCondLst>
                                  <p:childTnLst>
                                    <p:set>
                                      <p:cBhvr>
                                        <p:cTn id="20" dur="1" fill="hold">
                                          <p:stCondLst>
                                            <p:cond delay="0"/>
                                          </p:stCondLst>
                                        </p:cTn>
                                        <p:tgtEl>
                                          <p:spTgt spid="5"/>
                                        </p:tgtEl>
                                        <p:attrNameLst>
                                          <p:attrName>style.visibility</p:attrName>
                                        </p:attrNameLst>
                                      </p:cBhvr>
                                      <p:to>
                                        <p:strVal val="visible"/>
                                      </p:to>
                                    </p:set>
                                    <p:anim calcmode="lin" valueType="num">
                                      <p:cBhvr>
                                        <p:cTn id="21" dur="500" fill="hold"/>
                                        <p:tgtEl>
                                          <p:spTgt spid="5"/>
                                        </p:tgtEl>
                                        <p:attrNameLst>
                                          <p:attrName>ppt_w</p:attrName>
                                        </p:attrNameLst>
                                      </p:cBhvr>
                                      <p:tavLst>
                                        <p:tav tm="0">
                                          <p:val>
                                            <p:fltVal val="0"/>
                                          </p:val>
                                        </p:tav>
                                        <p:tav tm="100000">
                                          <p:val>
                                            <p:strVal val="#ppt_w"/>
                                          </p:val>
                                        </p:tav>
                                      </p:tavLst>
                                    </p:anim>
                                    <p:anim calcmode="lin" valueType="num">
                                      <p:cBhvr>
                                        <p:cTn id="22" dur="500" fill="hold"/>
                                        <p:tgtEl>
                                          <p:spTgt spid="5"/>
                                        </p:tgtEl>
                                        <p:attrNameLst>
                                          <p:attrName>ppt_h</p:attrName>
                                        </p:attrNameLst>
                                      </p:cBhvr>
                                      <p:tavLst>
                                        <p:tav tm="0">
                                          <p:val>
                                            <p:fltVal val="0"/>
                                          </p:val>
                                        </p:tav>
                                        <p:tav tm="100000">
                                          <p:val>
                                            <p:strVal val="#ppt_h"/>
                                          </p:val>
                                        </p:tav>
                                      </p:tavLst>
                                    </p:anim>
                                    <p:animEffect transition="in" filter="fade">
                                      <p:cBhvr>
                                        <p:cTn id="23" dur="500"/>
                                        <p:tgtEl>
                                          <p:spTgt spid="5"/>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nodeType="clickEffect">
                                  <p:stCondLst>
                                    <p:cond delay="900"/>
                                  </p:stCondLst>
                                  <p:childTnLst>
                                    <p:set>
                                      <p:cBhvr>
                                        <p:cTn id="27" dur="1" fill="hold">
                                          <p:stCondLst>
                                            <p:cond delay="0"/>
                                          </p:stCondLst>
                                        </p:cTn>
                                        <p:tgtEl>
                                          <p:spTgt spid="4">
                                            <p:txEl>
                                              <p:pRg st="6" end="6"/>
                                            </p:txEl>
                                          </p:spTgt>
                                        </p:tgtEl>
                                        <p:attrNameLst>
                                          <p:attrName>style.visibility</p:attrName>
                                        </p:attrNameLst>
                                      </p:cBhvr>
                                      <p:to>
                                        <p:strVal val="visible"/>
                                      </p:to>
                                    </p:set>
                                    <p:anim calcmode="lin" valueType="num">
                                      <p:cBhvr>
                                        <p:cTn id="28" dur="500" fill="hold"/>
                                        <p:tgtEl>
                                          <p:spTgt spid="4">
                                            <p:txEl>
                                              <p:pRg st="6" end="6"/>
                                            </p:txEl>
                                          </p:spTgt>
                                        </p:tgtEl>
                                        <p:attrNameLst>
                                          <p:attrName>ppt_w</p:attrName>
                                        </p:attrNameLst>
                                      </p:cBhvr>
                                      <p:tavLst>
                                        <p:tav tm="0">
                                          <p:val>
                                            <p:fltVal val="0"/>
                                          </p:val>
                                        </p:tav>
                                        <p:tav tm="100000">
                                          <p:val>
                                            <p:strVal val="#ppt_w"/>
                                          </p:val>
                                        </p:tav>
                                      </p:tavLst>
                                    </p:anim>
                                    <p:anim calcmode="lin" valueType="num">
                                      <p:cBhvr>
                                        <p:cTn id="29" dur="500" fill="hold"/>
                                        <p:tgtEl>
                                          <p:spTgt spid="4">
                                            <p:txEl>
                                              <p:pRg st="6" end="6"/>
                                            </p:txEl>
                                          </p:spTgt>
                                        </p:tgtEl>
                                        <p:attrNameLst>
                                          <p:attrName>ppt_h</p:attrName>
                                        </p:attrNameLst>
                                      </p:cBhvr>
                                      <p:tavLst>
                                        <p:tav tm="0">
                                          <p:val>
                                            <p:fltVal val="0"/>
                                          </p:val>
                                        </p:tav>
                                        <p:tav tm="100000">
                                          <p:val>
                                            <p:strVal val="#ppt_h"/>
                                          </p:val>
                                        </p:tav>
                                      </p:tavLst>
                                    </p:anim>
                                    <p:animEffect transition="in" filter="fade">
                                      <p:cBhvr>
                                        <p:cTn id="30" dur="500"/>
                                        <p:tgtEl>
                                          <p:spTgt spid="4">
                                            <p:txEl>
                                              <p:pRg st="6" end="6"/>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nodeType="clickEffect">
                                  <p:stCondLst>
                                    <p:cond delay="700"/>
                                  </p:stCondLst>
                                  <p:childTnLst>
                                    <p:set>
                                      <p:cBhvr>
                                        <p:cTn id="34" dur="1" fill="hold">
                                          <p:stCondLst>
                                            <p:cond delay="0"/>
                                          </p:stCondLst>
                                        </p:cTn>
                                        <p:tgtEl>
                                          <p:spTgt spid="4">
                                            <p:txEl>
                                              <p:pRg st="7" end="7"/>
                                            </p:txEl>
                                          </p:spTgt>
                                        </p:tgtEl>
                                        <p:attrNameLst>
                                          <p:attrName>style.visibility</p:attrName>
                                        </p:attrNameLst>
                                      </p:cBhvr>
                                      <p:to>
                                        <p:strVal val="visible"/>
                                      </p:to>
                                    </p:set>
                                    <p:anim calcmode="lin" valueType="num">
                                      <p:cBhvr>
                                        <p:cTn id="35" dur="1000" fill="hold"/>
                                        <p:tgtEl>
                                          <p:spTgt spid="4">
                                            <p:txEl>
                                              <p:pRg st="7" end="7"/>
                                            </p:txEl>
                                          </p:spTgt>
                                        </p:tgtEl>
                                        <p:attrNameLst>
                                          <p:attrName>ppt_w</p:attrName>
                                        </p:attrNameLst>
                                      </p:cBhvr>
                                      <p:tavLst>
                                        <p:tav tm="0">
                                          <p:val>
                                            <p:fltVal val="0"/>
                                          </p:val>
                                        </p:tav>
                                        <p:tav tm="100000">
                                          <p:val>
                                            <p:strVal val="#ppt_w"/>
                                          </p:val>
                                        </p:tav>
                                      </p:tavLst>
                                    </p:anim>
                                    <p:anim calcmode="lin" valueType="num">
                                      <p:cBhvr>
                                        <p:cTn id="36" dur="1000" fill="hold"/>
                                        <p:tgtEl>
                                          <p:spTgt spid="4">
                                            <p:txEl>
                                              <p:pRg st="7" end="7"/>
                                            </p:txEl>
                                          </p:spTgt>
                                        </p:tgtEl>
                                        <p:attrNameLst>
                                          <p:attrName>ppt_h</p:attrName>
                                        </p:attrNameLst>
                                      </p:cBhvr>
                                      <p:tavLst>
                                        <p:tav tm="0">
                                          <p:val>
                                            <p:fltVal val="0"/>
                                          </p:val>
                                        </p:tav>
                                        <p:tav tm="100000">
                                          <p:val>
                                            <p:strVal val="#ppt_h"/>
                                          </p:val>
                                        </p:tav>
                                      </p:tavLst>
                                    </p:anim>
                                    <p:animEffect transition="in" filter="fade">
                                      <p:cBhvr>
                                        <p:cTn id="37" dur="1000"/>
                                        <p:tgtEl>
                                          <p:spTgt spid="4">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nodeType="clickEffect">
                                  <p:stCondLst>
                                    <p:cond delay="1100"/>
                                  </p:stCondLst>
                                  <p:childTnLst>
                                    <p:set>
                                      <p:cBhvr>
                                        <p:cTn id="41" dur="1" fill="hold">
                                          <p:stCondLst>
                                            <p:cond delay="0"/>
                                          </p:stCondLst>
                                        </p:cTn>
                                        <p:tgtEl>
                                          <p:spTgt spid="6"/>
                                        </p:tgtEl>
                                        <p:attrNameLst>
                                          <p:attrName>style.visibility</p:attrName>
                                        </p:attrNameLst>
                                      </p:cBhvr>
                                      <p:to>
                                        <p:strVal val="visible"/>
                                      </p:to>
                                    </p:set>
                                    <p:anim calcmode="lin" valueType="num">
                                      <p:cBhvr>
                                        <p:cTn id="42" dur="800" fill="hold"/>
                                        <p:tgtEl>
                                          <p:spTgt spid="6"/>
                                        </p:tgtEl>
                                        <p:attrNameLst>
                                          <p:attrName>ppt_w</p:attrName>
                                        </p:attrNameLst>
                                      </p:cBhvr>
                                      <p:tavLst>
                                        <p:tav tm="0">
                                          <p:val>
                                            <p:fltVal val="0"/>
                                          </p:val>
                                        </p:tav>
                                        <p:tav tm="100000">
                                          <p:val>
                                            <p:strVal val="#ppt_w"/>
                                          </p:val>
                                        </p:tav>
                                      </p:tavLst>
                                    </p:anim>
                                    <p:anim calcmode="lin" valueType="num">
                                      <p:cBhvr>
                                        <p:cTn id="43" dur="800" fill="hold"/>
                                        <p:tgtEl>
                                          <p:spTgt spid="6"/>
                                        </p:tgtEl>
                                        <p:attrNameLst>
                                          <p:attrName>ppt_h</p:attrName>
                                        </p:attrNameLst>
                                      </p:cBhvr>
                                      <p:tavLst>
                                        <p:tav tm="0">
                                          <p:val>
                                            <p:fltVal val="0"/>
                                          </p:val>
                                        </p:tav>
                                        <p:tav tm="100000">
                                          <p:val>
                                            <p:strVal val="#ppt_h"/>
                                          </p:val>
                                        </p:tav>
                                      </p:tavLst>
                                    </p:anim>
                                    <p:animEffect transition="in" filter="fade">
                                      <p:cBhvr>
                                        <p:cTn id="44" dur="8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16000"/>
          </a:blip>
          <a:srcRect t="31103" b="31103"/>
          <a:stretch>
            <a:fillRect/>
          </a:stretch>
        </p:blipFill>
        <p:spPr>
          <a:xfrm>
            <a:off x="0" y="0"/>
            <a:ext cx="18288000" cy="10287000"/>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6630706">
            <a:off x="12513636" y="4960782"/>
            <a:ext cx="6170840" cy="5980105"/>
          </a:xfrm>
          <a:prstGeom prst="rect">
            <a:avLst/>
          </a:prstGeom>
        </p:spPr>
      </p:pic>
      <p:pic>
        <p:nvPicPr>
          <p:cNvPr id="4" name="Picture 4"/>
          <p:cNvPicPr>
            <a:picLocks noChangeAspect="1"/>
          </p:cNvPicPr>
          <p:nvPr/>
        </p:nvPicPr>
        <p:blipFill>
          <a:blip r:embed="rId5"/>
          <a:srcRect/>
          <a:stretch>
            <a:fillRect/>
          </a:stretch>
        </p:blipFill>
        <p:spPr>
          <a:xfrm>
            <a:off x="3196900" y="4632652"/>
            <a:ext cx="11192023" cy="2213929"/>
          </a:xfrm>
          <a:prstGeom prst="rect">
            <a:avLst/>
          </a:prstGeom>
        </p:spPr>
      </p:pic>
      <p:pic>
        <p:nvPicPr>
          <p:cNvPr id="5" name="Picture 5"/>
          <p:cNvPicPr>
            <a:picLocks noChangeAspect="1"/>
          </p:cNvPicPr>
          <p:nvPr/>
        </p:nvPicPr>
        <p:blipFill>
          <a:blip r:embed="rId6"/>
          <a:srcRect/>
          <a:stretch>
            <a:fillRect/>
          </a:stretch>
        </p:blipFill>
        <p:spPr>
          <a:xfrm>
            <a:off x="3430254" y="7827656"/>
            <a:ext cx="10958669" cy="1929343"/>
          </a:xfrm>
          <a:prstGeom prst="rect">
            <a:avLst/>
          </a:prstGeom>
        </p:spPr>
      </p:pic>
      <p:sp>
        <p:nvSpPr>
          <p:cNvPr id="6" name="TextBox 6"/>
          <p:cNvSpPr txBox="1"/>
          <p:nvPr/>
        </p:nvSpPr>
        <p:spPr>
          <a:xfrm>
            <a:off x="1028700" y="981075"/>
            <a:ext cx="3933043" cy="405765"/>
          </a:xfrm>
          <a:prstGeom prst="rect">
            <a:avLst/>
          </a:prstGeom>
        </p:spPr>
        <p:txBody>
          <a:bodyPr lIns="0" tIns="0" rIns="0" bIns="0" rtlCol="0" anchor="t">
            <a:spAutoFit/>
          </a:bodyPr>
          <a:lstStyle/>
          <a:p>
            <a:pPr marL="0" lvl="0" indent="0">
              <a:lnSpc>
                <a:spcPts val="3359"/>
              </a:lnSpc>
              <a:spcBef>
                <a:spcPct val="0"/>
              </a:spcBef>
            </a:pPr>
            <a:r>
              <a:rPr lang="en-US" sz="2400">
                <a:solidFill>
                  <a:srgbClr val="000000"/>
                </a:solidFill>
                <a:latin typeface="DM Sans"/>
              </a:rPr>
              <a:t>Edunet Company</a:t>
            </a:r>
          </a:p>
        </p:txBody>
      </p:sp>
      <p:sp>
        <p:nvSpPr>
          <p:cNvPr id="7" name="TextBox 7"/>
          <p:cNvSpPr txBox="1"/>
          <p:nvPr/>
        </p:nvSpPr>
        <p:spPr>
          <a:xfrm>
            <a:off x="4740680" y="1047750"/>
            <a:ext cx="8806640" cy="711585"/>
          </a:xfrm>
          <a:prstGeom prst="rect">
            <a:avLst/>
          </a:prstGeom>
        </p:spPr>
        <p:txBody>
          <a:bodyPr lIns="0" tIns="0" rIns="0" bIns="0" rtlCol="0" anchor="t">
            <a:spAutoFit/>
          </a:bodyPr>
          <a:lstStyle/>
          <a:p>
            <a:pPr marL="0" lvl="0" indent="0" algn="l">
              <a:lnSpc>
                <a:spcPts val="5567"/>
              </a:lnSpc>
              <a:spcBef>
                <a:spcPct val="0"/>
              </a:spcBef>
            </a:pPr>
            <a:r>
              <a:rPr lang="en-US" sz="4799" spc="-47" dirty="0" err="1">
                <a:solidFill>
                  <a:srgbClr val="000000"/>
                </a:solidFill>
                <a:latin typeface="DM Sans Bold"/>
              </a:rPr>
              <a:t>Penulisan</a:t>
            </a:r>
            <a:r>
              <a:rPr lang="en-US" sz="4799" spc="-47" dirty="0">
                <a:solidFill>
                  <a:srgbClr val="000000"/>
                </a:solidFill>
                <a:latin typeface="DM Sans Bold"/>
              </a:rPr>
              <a:t> String Pada Python</a:t>
            </a:r>
          </a:p>
        </p:txBody>
      </p:sp>
      <p:sp>
        <p:nvSpPr>
          <p:cNvPr id="8" name="TextBox 8"/>
          <p:cNvSpPr txBox="1"/>
          <p:nvPr/>
        </p:nvSpPr>
        <p:spPr>
          <a:xfrm>
            <a:off x="1497611" y="2313432"/>
            <a:ext cx="13178443" cy="2994279"/>
          </a:xfrm>
          <a:prstGeom prst="rect">
            <a:avLst/>
          </a:prstGeom>
        </p:spPr>
        <p:txBody>
          <a:bodyPr lIns="0" tIns="0" rIns="0" bIns="0" rtlCol="0" anchor="t">
            <a:spAutoFit/>
          </a:bodyPr>
          <a:lstStyle/>
          <a:p>
            <a:pPr marL="643514" lvl="1" indent="-321757">
              <a:lnSpc>
                <a:spcPts val="4172"/>
              </a:lnSpc>
              <a:buFont typeface="Arial"/>
              <a:buChar char="•"/>
            </a:pPr>
            <a:r>
              <a:rPr lang="en-US" sz="2980" dirty="0">
                <a:solidFill>
                  <a:srgbClr val="000000"/>
                </a:solidFill>
                <a:latin typeface="DM Sans"/>
              </a:rPr>
              <a:t>String </a:t>
            </a:r>
            <a:r>
              <a:rPr lang="en-US" sz="2980" dirty="0" err="1">
                <a:solidFill>
                  <a:srgbClr val="000000"/>
                </a:solidFill>
                <a:latin typeface="DM Sans"/>
              </a:rPr>
              <a:t>adalah</a:t>
            </a:r>
            <a:r>
              <a:rPr lang="en-US" sz="2980" dirty="0">
                <a:solidFill>
                  <a:srgbClr val="000000"/>
                </a:solidFill>
                <a:latin typeface="DM Sans"/>
              </a:rPr>
              <a:t> </a:t>
            </a:r>
            <a:r>
              <a:rPr lang="en-US" sz="2980" dirty="0" err="1">
                <a:solidFill>
                  <a:srgbClr val="000000"/>
                </a:solidFill>
                <a:latin typeface="DM Sans"/>
              </a:rPr>
              <a:t>teks</a:t>
            </a:r>
            <a:r>
              <a:rPr lang="en-US" sz="2980" dirty="0">
                <a:solidFill>
                  <a:srgbClr val="000000"/>
                </a:solidFill>
                <a:latin typeface="DM Sans"/>
              </a:rPr>
              <a:t> </a:t>
            </a:r>
            <a:r>
              <a:rPr lang="en-US" sz="2980" dirty="0" err="1">
                <a:solidFill>
                  <a:srgbClr val="000000"/>
                </a:solidFill>
                <a:latin typeface="DM Sans"/>
              </a:rPr>
              <a:t>atau</a:t>
            </a:r>
            <a:r>
              <a:rPr lang="en-US" sz="2980" dirty="0">
                <a:solidFill>
                  <a:srgbClr val="000000"/>
                </a:solidFill>
                <a:latin typeface="DM Sans"/>
              </a:rPr>
              <a:t> </a:t>
            </a:r>
            <a:r>
              <a:rPr lang="en-US" sz="2980" dirty="0" err="1">
                <a:solidFill>
                  <a:srgbClr val="000000"/>
                </a:solidFill>
                <a:latin typeface="DM Sans"/>
              </a:rPr>
              <a:t>kumpulan</a:t>
            </a:r>
            <a:r>
              <a:rPr lang="en-US" sz="2980" dirty="0">
                <a:solidFill>
                  <a:srgbClr val="000000"/>
                </a:solidFill>
                <a:latin typeface="DM Sans"/>
              </a:rPr>
              <a:t> </a:t>
            </a:r>
            <a:r>
              <a:rPr lang="en-US" sz="2980" dirty="0" err="1">
                <a:solidFill>
                  <a:srgbClr val="000000"/>
                </a:solidFill>
                <a:latin typeface="DM Sans"/>
              </a:rPr>
              <a:t>dari</a:t>
            </a:r>
            <a:r>
              <a:rPr lang="en-US" sz="2980" dirty="0">
                <a:solidFill>
                  <a:srgbClr val="000000"/>
                </a:solidFill>
                <a:latin typeface="DM Sans"/>
              </a:rPr>
              <a:t> </a:t>
            </a:r>
            <a:r>
              <a:rPr lang="en-US" sz="2980" dirty="0" err="1">
                <a:solidFill>
                  <a:srgbClr val="000000"/>
                </a:solidFill>
                <a:latin typeface="DM Sans"/>
              </a:rPr>
              <a:t>karakter</a:t>
            </a:r>
            <a:r>
              <a:rPr lang="en-US" sz="2980" dirty="0">
                <a:solidFill>
                  <a:srgbClr val="000000"/>
                </a:solidFill>
                <a:latin typeface="DM Sans"/>
              </a:rPr>
              <a:t>.</a:t>
            </a:r>
          </a:p>
          <a:p>
            <a:pPr marL="643514" lvl="1" indent="-321757">
              <a:lnSpc>
                <a:spcPts val="4172"/>
              </a:lnSpc>
              <a:buFont typeface="Arial"/>
              <a:buChar char="•"/>
            </a:pPr>
            <a:r>
              <a:rPr lang="en-US" sz="2980" dirty="0">
                <a:solidFill>
                  <a:srgbClr val="000000"/>
                </a:solidFill>
                <a:latin typeface="DM Sans"/>
              </a:rPr>
              <a:t>String </a:t>
            </a:r>
            <a:r>
              <a:rPr lang="en-US" sz="2980" dirty="0" err="1">
                <a:solidFill>
                  <a:srgbClr val="000000"/>
                </a:solidFill>
                <a:latin typeface="DM Sans"/>
              </a:rPr>
              <a:t>dalam</a:t>
            </a:r>
            <a:r>
              <a:rPr lang="en-US" sz="2980" dirty="0">
                <a:solidFill>
                  <a:srgbClr val="000000"/>
                </a:solidFill>
                <a:latin typeface="DM Sans"/>
              </a:rPr>
              <a:t> </a:t>
            </a:r>
            <a:r>
              <a:rPr lang="en-US" sz="2980" dirty="0" err="1">
                <a:solidFill>
                  <a:srgbClr val="000000"/>
                </a:solidFill>
                <a:latin typeface="DM Sans"/>
              </a:rPr>
              <a:t>pemrograman</a:t>
            </a:r>
            <a:r>
              <a:rPr lang="en-US" sz="2980" dirty="0">
                <a:solidFill>
                  <a:srgbClr val="000000"/>
                </a:solidFill>
                <a:latin typeface="DM Sans"/>
              </a:rPr>
              <a:t> </a:t>
            </a:r>
            <a:r>
              <a:rPr lang="en-US" sz="2980" dirty="0" err="1">
                <a:solidFill>
                  <a:srgbClr val="000000"/>
                </a:solidFill>
                <a:latin typeface="DM Sans"/>
              </a:rPr>
              <a:t>biasanya</a:t>
            </a:r>
            <a:r>
              <a:rPr lang="en-US" sz="2980" dirty="0">
                <a:solidFill>
                  <a:srgbClr val="000000"/>
                </a:solidFill>
                <a:latin typeface="DM Sans"/>
              </a:rPr>
              <a:t> </a:t>
            </a:r>
            <a:r>
              <a:rPr lang="en-US" sz="2980" dirty="0" err="1">
                <a:solidFill>
                  <a:srgbClr val="000000"/>
                </a:solidFill>
                <a:latin typeface="DM Sans"/>
              </a:rPr>
              <a:t>ditulis</a:t>
            </a:r>
            <a:r>
              <a:rPr lang="en-US" sz="2980" dirty="0">
                <a:solidFill>
                  <a:srgbClr val="000000"/>
                </a:solidFill>
                <a:latin typeface="DM Sans"/>
              </a:rPr>
              <a:t> </a:t>
            </a:r>
            <a:r>
              <a:rPr lang="en-US" sz="2980" dirty="0" err="1">
                <a:solidFill>
                  <a:srgbClr val="000000"/>
                </a:solidFill>
                <a:latin typeface="DM Sans"/>
              </a:rPr>
              <a:t>dengan</a:t>
            </a:r>
            <a:r>
              <a:rPr lang="en-US" sz="2980" dirty="0">
                <a:solidFill>
                  <a:srgbClr val="000000"/>
                </a:solidFill>
                <a:latin typeface="DM Sans"/>
              </a:rPr>
              <a:t> </a:t>
            </a:r>
            <a:r>
              <a:rPr lang="en-US" sz="2980" dirty="0" err="1">
                <a:solidFill>
                  <a:srgbClr val="000000"/>
                </a:solidFill>
                <a:latin typeface="DM Sans"/>
              </a:rPr>
              <a:t>dibungkus</a:t>
            </a:r>
            <a:r>
              <a:rPr lang="en-US" sz="2980" dirty="0">
                <a:solidFill>
                  <a:srgbClr val="000000"/>
                </a:solidFill>
                <a:latin typeface="DM Sans"/>
              </a:rPr>
              <a:t> </a:t>
            </a:r>
            <a:r>
              <a:rPr lang="en-US" sz="2980" dirty="0" err="1">
                <a:solidFill>
                  <a:srgbClr val="000000"/>
                </a:solidFill>
                <a:latin typeface="DM Sans"/>
              </a:rPr>
              <a:t>menggunakan</a:t>
            </a:r>
            <a:r>
              <a:rPr lang="en-US" sz="2980" dirty="0">
                <a:solidFill>
                  <a:srgbClr val="000000"/>
                </a:solidFill>
                <a:latin typeface="DM Sans"/>
              </a:rPr>
              <a:t> </a:t>
            </a:r>
            <a:r>
              <a:rPr lang="en-US" sz="2980" dirty="0" err="1">
                <a:solidFill>
                  <a:srgbClr val="000000"/>
                </a:solidFill>
                <a:latin typeface="DM Sans"/>
              </a:rPr>
              <a:t>tanda</a:t>
            </a:r>
            <a:r>
              <a:rPr lang="en-US" sz="2980" dirty="0">
                <a:solidFill>
                  <a:srgbClr val="000000"/>
                </a:solidFill>
                <a:latin typeface="DM Sans"/>
              </a:rPr>
              <a:t> </a:t>
            </a:r>
            <a:r>
              <a:rPr lang="en-US" sz="2980" dirty="0" err="1">
                <a:solidFill>
                  <a:srgbClr val="000000"/>
                </a:solidFill>
                <a:latin typeface="DM Sans"/>
              </a:rPr>
              <a:t>petik</a:t>
            </a:r>
            <a:r>
              <a:rPr lang="en-US" sz="2980" dirty="0">
                <a:solidFill>
                  <a:srgbClr val="000000"/>
                </a:solidFill>
                <a:latin typeface="DM Sans"/>
              </a:rPr>
              <a:t>.</a:t>
            </a:r>
          </a:p>
          <a:p>
            <a:pPr marL="643514" lvl="1" indent="-321757">
              <a:lnSpc>
                <a:spcPts val="4172"/>
              </a:lnSpc>
              <a:buFont typeface="Arial"/>
              <a:buChar char="•"/>
            </a:pPr>
            <a:r>
              <a:rPr lang="en-US" sz="2980" dirty="0">
                <a:solidFill>
                  <a:srgbClr val="000000"/>
                </a:solidFill>
                <a:latin typeface="DM Sans"/>
              </a:rPr>
              <a:t>Bisa </a:t>
            </a:r>
            <a:r>
              <a:rPr lang="en-US" sz="2980" dirty="0" err="1">
                <a:solidFill>
                  <a:srgbClr val="000000"/>
                </a:solidFill>
                <a:latin typeface="DM Sans"/>
              </a:rPr>
              <a:t>menggunakan</a:t>
            </a:r>
            <a:r>
              <a:rPr lang="en-US" sz="2980" dirty="0">
                <a:solidFill>
                  <a:srgbClr val="000000"/>
                </a:solidFill>
                <a:latin typeface="DM Sans"/>
              </a:rPr>
              <a:t> </a:t>
            </a:r>
            <a:r>
              <a:rPr lang="en-US" sz="2980" dirty="0" err="1">
                <a:solidFill>
                  <a:srgbClr val="000000"/>
                </a:solidFill>
                <a:latin typeface="DM Sans"/>
              </a:rPr>
              <a:t>tanda</a:t>
            </a:r>
            <a:r>
              <a:rPr lang="en-US" sz="2980" dirty="0">
                <a:solidFill>
                  <a:srgbClr val="000000"/>
                </a:solidFill>
                <a:latin typeface="DM Sans"/>
              </a:rPr>
              <a:t> </a:t>
            </a:r>
            <a:r>
              <a:rPr lang="en-US" sz="2980" dirty="0" err="1">
                <a:solidFill>
                  <a:srgbClr val="000000"/>
                </a:solidFill>
                <a:latin typeface="DM Sans"/>
              </a:rPr>
              <a:t>petik</a:t>
            </a:r>
            <a:r>
              <a:rPr lang="en-US" sz="2980" dirty="0">
                <a:solidFill>
                  <a:srgbClr val="000000"/>
                </a:solidFill>
                <a:latin typeface="DM Sans"/>
              </a:rPr>
              <a:t> </a:t>
            </a:r>
            <a:r>
              <a:rPr lang="en-US" sz="2980" dirty="0" err="1">
                <a:solidFill>
                  <a:srgbClr val="000000"/>
                </a:solidFill>
                <a:latin typeface="DM Sans"/>
              </a:rPr>
              <a:t>tunggal</a:t>
            </a:r>
            <a:r>
              <a:rPr lang="en-US" sz="2980" dirty="0">
                <a:solidFill>
                  <a:srgbClr val="000000"/>
                </a:solidFill>
                <a:latin typeface="DM Sans"/>
              </a:rPr>
              <a:t> </a:t>
            </a:r>
            <a:r>
              <a:rPr lang="en-US" sz="2980" dirty="0" err="1">
                <a:solidFill>
                  <a:srgbClr val="000000"/>
                </a:solidFill>
                <a:latin typeface="DM Sans"/>
              </a:rPr>
              <a:t>maupun</a:t>
            </a:r>
            <a:r>
              <a:rPr lang="en-US" sz="2980" dirty="0">
                <a:solidFill>
                  <a:srgbClr val="000000"/>
                </a:solidFill>
                <a:latin typeface="DM Sans"/>
              </a:rPr>
              <a:t> </a:t>
            </a:r>
            <a:r>
              <a:rPr lang="en-US" sz="2980" dirty="0" err="1">
                <a:solidFill>
                  <a:srgbClr val="000000"/>
                </a:solidFill>
                <a:latin typeface="DM Sans"/>
              </a:rPr>
              <a:t>ganda</a:t>
            </a:r>
            <a:r>
              <a:rPr lang="en-US" sz="2980" dirty="0">
                <a:solidFill>
                  <a:srgbClr val="000000"/>
                </a:solidFill>
                <a:latin typeface="DM Sans"/>
              </a:rPr>
              <a:t>.</a:t>
            </a:r>
          </a:p>
          <a:p>
            <a:pPr>
              <a:lnSpc>
                <a:spcPts val="4172"/>
              </a:lnSpc>
            </a:pPr>
            <a:r>
              <a:rPr lang="en-US" sz="2980" dirty="0" err="1">
                <a:solidFill>
                  <a:srgbClr val="000000"/>
                </a:solidFill>
                <a:latin typeface="DM Sans"/>
              </a:rPr>
              <a:t>Contoh</a:t>
            </a:r>
            <a:r>
              <a:rPr lang="en-US" sz="2980" dirty="0">
                <a:solidFill>
                  <a:srgbClr val="000000"/>
                </a:solidFill>
                <a:latin typeface="DM Sans"/>
              </a:rPr>
              <a:t> :</a:t>
            </a:r>
          </a:p>
          <a:p>
            <a:pPr>
              <a:lnSpc>
                <a:spcPts val="3034"/>
              </a:lnSpc>
            </a:pPr>
            <a:endParaRPr lang="en-US" sz="2980" dirty="0">
              <a:solidFill>
                <a:srgbClr val="000000"/>
              </a:solidFill>
              <a:latin typeface="DM Sans"/>
            </a:endParaRPr>
          </a:p>
        </p:txBody>
      </p:sp>
      <p:sp>
        <p:nvSpPr>
          <p:cNvPr id="9" name="TextBox 9"/>
          <p:cNvSpPr txBox="1"/>
          <p:nvPr/>
        </p:nvSpPr>
        <p:spPr>
          <a:xfrm>
            <a:off x="1497611" y="7116445"/>
            <a:ext cx="15171608" cy="1012190"/>
          </a:xfrm>
          <a:prstGeom prst="rect">
            <a:avLst/>
          </a:prstGeom>
        </p:spPr>
        <p:txBody>
          <a:bodyPr lIns="0" tIns="0" rIns="0" bIns="0" rtlCol="0" anchor="t">
            <a:spAutoFit/>
          </a:bodyPr>
          <a:lstStyle/>
          <a:p>
            <a:pPr marL="626109" lvl="1" indent="-313054">
              <a:lnSpc>
                <a:spcPts val="4059"/>
              </a:lnSpc>
              <a:buFont typeface="Arial"/>
              <a:buChar char="•"/>
            </a:pPr>
            <a:r>
              <a:rPr lang="en-US" sz="2899" dirty="0" err="1">
                <a:solidFill>
                  <a:srgbClr val="000000"/>
                </a:solidFill>
                <a:latin typeface="DM Sans"/>
              </a:rPr>
              <a:t>Atau</a:t>
            </a:r>
            <a:r>
              <a:rPr lang="en-US" sz="2899" dirty="0">
                <a:solidFill>
                  <a:srgbClr val="000000"/>
                </a:solidFill>
                <a:latin typeface="DM Sans"/>
              </a:rPr>
              <a:t> </a:t>
            </a:r>
            <a:r>
              <a:rPr lang="en-US" sz="2899" dirty="0" err="1">
                <a:solidFill>
                  <a:srgbClr val="000000"/>
                </a:solidFill>
                <a:latin typeface="DM Sans"/>
              </a:rPr>
              <a:t>kita</a:t>
            </a:r>
            <a:r>
              <a:rPr lang="en-US" sz="2899" dirty="0">
                <a:solidFill>
                  <a:srgbClr val="000000"/>
                </a:solidFill>
                <a:latin typeface="DM Sans"/>
              </a:rPr>
              <a:t> juga </a:t>
            </a:r>
            <a:r>
              <a:rPr lang="en-US" sz="2899" dirty="0" err="1">
                <a:solidFill>
                  <a:srgbClr val="000000"/>
                </a:solidFill>
                <a:latin typeface="DM Sans"/>
              </a:rPr>
              <a:t>bisa</a:t>
            </a:r>
            <a:r>
              <a:rPr lang="en-US" sz="2899" dirty="0">
                <a:solidFill>
                  <a:srgbClr val="000000"/>
                </a:solidFill>
                <a:latin typeface="DM Sans"/>
              </a:rPr>
              <a:t> </a:t>
            </a:r>
            <a:r>
              <a:rPr lang="en-US" sz="2899" dirty="0" err="1">
                <a:solidFill>
                  <a:srgbClr val="000000"/>
                </a:solidFill>
                <a:latin typeface="DM Sans"/>
              </a:rPr>
              <a:t>menggunakan</a:t>
            </a:r>
            <a:r>
              <a:rPr lang="en-US" sz="2899" dirty="0">
                <a:solidFill>
                  <a:srgbClr val="000000"/>
                </a:solidFill>
                <a:latin typeface="DM Sans"/>
              </a:rPr>
              <a:t> triple </a:t>
            </a:r>
            <a:r>
              <a:rPr lang="en-US" sz="2899" dirty="0" err="1">
                <a:solidFill>
                  <a:srgbClr val="000000"/>
                </a:solidFill>
                <a:latin typeface="DM Sans"/>
              </a:rPr>
              <a:t>tanda</a:t>
            </a:r>
            <a:r>
              <a:rPr lang="en-US" sz="2899" dirty="0">
                <a:solidFill>
                  <a:srgbClr val="000000"/>
                </a:solidFill>
                <a:latin typeface="DM Sans"/>
              </a:rPr>
              <a:t> </a:t>
            </a:r>
            <a:r>
              <a:rPr lang="en-US" sz="2899" dirty="0" err="1">
                <a:solidFill>
                  <a:srgbClr val="000000"/>
                </a:solidFill>
                <a:latin typeface="DM Sans"/>
              </a:rPr>
              <a:t>petik</a:t>
            </a:r>
            <a:r>
              <a:rPr lang="en-US" sz="2899" dirty="0">
                <a:solidFill>
                  <a:srgbClr val="000000"/>
                </a:solidFill>
                <a:latin typeface="DM Sans"/>
              </a:rPr>
              <a:t>.</a:t>
            </a:r>
          </a:p>
          <a:p>
            <a:pPr>
              <a:lnSpc>
                <a:spcPts val="4059"/>
              </a:lnSpc>
            </a:pPr>
            <a:r>
              <a:rPr lang="en-US" sz="2899" dirty="0" err="1">
                <a:solidFill>
                  <a:srgbClr val="000000"/>
                </a:solidFill>
                <a:latin typeface="DM Sans"/>
              </a:rPr>
              <a:t>Contoh</a:t>
            </a:r>
            <a:r>
              <a:rPr lang="en-US" sz="2899" dirty="0">
                <a:solidFill>
                  <a:srgbClr val="000000"/>
                </a:solidFill>
                <a:latin typeface="DM Sans"/>
              </a:rPr>
              <a:t>:</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0">
        <p159:morph option="byObject"/>
      </p:transition>
    </mc:Choice>
    <mc:Fallback>
      <p:transition spd="slow" advTm="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32086" y="2239154"/>
            <a:ext cx="17027214" cy="7246326"/>
          </a:xfrm>
          <a:prstGeom prst="rect">
            <a:avLst/>
          </a:prstGeom>
          <a:solidFill>
            <a:srgbClr val="E0D2EF"/>
          </a:solidFill>
        </p:spPr>
      </p:sp>
      <p:grpSp>
        <p:nvGrpSpPr>
          <p:cNvPr id="3" name="Group 3"/>
          <p:cNvGrpSpPr/>
          <p:nvPr/>
        </p:nvGrpSpPr>
        <p:grpSpPr>
          <a:xfrm>
            <a:off x="412260" y="8730080"/>
            <a:ext cx="289094" cy="336868"/>
            <a:chOff x="0" y="0"/>
            <a:chExt cx="385459" cy="449158"/>
          </a:xfrm>
        </p:grpSpPr>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0" y="0"/>
              <a:ext cx="385459" cy="449158"/>
            </a:xfrm>
            <a:prstGeom prst="rect">
              <a:avLst/>
            </a:prstGeom>
          </p:spPr>
        </p:pic>
        <p:sp>
          <p:nvSpPr>
            <p:cNvPr id="5" name="AutoShape 5"/>
            <p:cNvSpPr/>
            <p:nvPr/>
          </p:nvSpPr>
          <p:spPr>
            <a:xfrm rot="7860788">
              <a:off x="204643" y="242562"/>
              <a:ext cx="42672" cy="106805"/>
            </a:xfrm>
            <a:prstGeom prst="rect">
              <a:avLst/>
            </a:prstGeom>
            <a:solidFill>
              <a:srgbClr val="FFFFFF"/>
            </a:solidFill>
          </p:spPr>
        </p:sp>
      </p:grpSp>
      <p:pic>
        <p:nvPicPr>
          <p:cNvPr id="6" name="Picture 6"/>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6627306" y="1096962"/>
            <a:ext cx="1263987" cy="1263987"/>
          </a:xfrm>
          <a:prstGeom prst="rect">
            <a:avLst/>
          </a:prstGeom>
        </p:spPr>
      </p:pic>
      <p:pic>
        <p:nvPicPr>
          <p:cNvPr id="7" name="Picture 7"/>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0" y="8898514"/>
            <a:ext cx="1263987" cy="1263987"/>
          </a:xfrm>
          <a:prstGeom prst="rect">
            <a:avLst/>
          </a:prstGeom>
        </p:spPr>
      </p:pic>
      <p:sp>
        <p:nvSpPr>
          <p:cNvPr id="8" name="TextBox 8"/>
          <p:cNvSpPr txBox="1"/>
          <p:nvPr/>
        </p:nvSpPr>
        <p:spPr>
          <a:xfrm>
            <a:off x="4439478" y="1946165"/>
            <a:ext cx="9564907" cy="1263713"/>
          </a:xfrm>
          <a:prstGeom prst="rect">
            <a:avLst/>
          </a:prstGeom>
        </p:spPr>
        <p:txBody>
          <a:bodyPr lIns="0" tIns="0" rIns="0" bIns="0" rtlCol="0" anchor="t">
            <a:spAutoFit/>
          </a:bodyPr>
          <a:lstStyle/>
          <a:p>
            <a:pPr>
              <a:lnSpc>
                <a:spcPts val="4356"/>
              </a:lnSpc>
            </a:pPr>
            <a:r>
              <a:rPr lang="en-US" sz="4356" b="1" spc="-43" dirty="0" err="1">
                <a:latin typeface="Courier Prime"/>
              </a:rPr>
              <a:t>Penulisan</a:t>
            </a:r>
            <a:r>
              <a:rPr lang="en-US" sz="4356" b="1" spc="-43" dirty="0">
                <a:latin typeface="Courier Prime"/>
              </a:rPr>
              <a:t> Case pada Python</a:t>
            </a:r>
          </a:p>
          <a:p>
            <a:pPr>
              <a:lnSpc>
                <a:spcPts val="5364"/>
              </a:lnSpc>
            </a:pPr>
            <a:endParaRPr lang="en-US" sz="4356" spc="-43" dirty="0">
              <a:solidFill>
                <a:srgbClr val="FFFFFF"/>
              </a:solidFill>
              <a:latin typeface="Courier Prime"/>
            </a:endParaRPr>
          </a:p>
        </p:txBody>
      </p:sp>
      <p:sp>
        <p:nvSpPr>
          <p:cNvPr id="9" name="TextBox 9"/>
          <p:cNvSpPr txBox="1"/>
          <p:nvPr/>
        </p:nvSpPr>
        <p:spPr>
          <a:xfrm>
            <a:off x="1505602" y="3011805"/>
            <a:ext cx="14892187" cy="6473675"/>
          </a:xfrm>
          <a:prstGeom prst="rect">
            <a:avLst/>
          </a:prstGeom>
        </p:spPr>
        <p:txBody>
          <a:bodyPr lIns="0" tIns="0" rIns="0" bIns="0" rtlCol="0" anchor="t">
            <a:spAutoFit/>
          </a:bodyPr>
          <a:lstStyle/>
          <a:p>
            <a:pPr marL="754735" lvl="1" indent="-377367">
              <a:lnSpc>
                <a:spcPts val="4894"/>
              </a:lnSpc>
              <a:buFont typeface="Arial"/>
              <a:buChar char="•"/>
            </a:pPr>
            <a:r>
              <a:rPr lang="en-US" sz="3495">
                <a:solidFill>
                  <a:srgbClr val="000000"/>
                </a:solidFill>
                <a:latin typeface="DM Sans"/>
              </a:rPr>
              <a:t>Sintak phyton bersifat case sensitive, artinya Aku dengan aKu dibedakan.</a:t>
            </a:r>
          </a:p>
          <a:p>
            <a:pPr>
              <a:lnSpc>
                <a:spcPts val="4894"/>
              </a:lnSpc>
            </a:pPr>
            <a:r>
              <a:rPr lang="en-US" sz="3495">
                <a:solidFill>
                  <a:srgbClr val="000000"/>
                </a:solidFill>
                <a:latin typeface="DM Sans"/>
              </a:rPr>
              <a:t>Contoh :</a:t>
            </a:r>
          </a:p>
          <a:p>
            <a:pPr>
              <a:lnSpc>
                <a:spcPts val="4894"/>
              </a:lnSpc>
            </a:pPr>
            <a:endParaRPr lang="en-US" sz="3495">
              <a:solidFill>
                <a:srgbClr val="000000"/>
              </a:solidFill>
              <a:latin typeface="DM Sans"/>
            </a:endParaRPr>
          </a:p>
          <a:p>
            <a:pPr>
              <a:lnSpc>
                <a:spcPts val="4894"/>
              </a:lnSpc>
            </a:pPr>
            <a:endParaRPr lang="en-US" sz="3495">
              <a:solidFill>
                <a:srgbClr val="000000"/>
              </a:solidFill>
              <a:latin typeface="DM Sans"/>
            </a:endParaRPr>
          </a:p>
          <a:p>
            <a:pPr marL="754735" lvl="1" indent="-377367">
              <a:lnSpc>
                <a:spcPts val="4894"/>
              </a:lnSpc>
              <a:buFont typeface="Arial"/>
              <a:buChar char="•"/>
            </a:pPr>
            <a:r>
              <a:rPr lang="en-US" sz="3495">
                <a:solidFill>
                  <a:srgbClr val="000000"/>
                </a:solidFill>
                <a:latin typeface="DM Sans"/>
              </a:rPr>
              <a:t>Antara variable judul dengan Judul dibedakan.</a:t>
            </a:r>
          </a:p>
          <a:p>
            <a:pPr algn="ctr">
              <a:lnSpc>
                <a:spcPts val="4397"/>
              </a:lnSpc>
              <a:spcBef>
                <a:spcPct val="0"/>
              </a:spcBef>
            </a:pPr>
            <a:endParaRPr lang="en-US" sz="3495">
              <a:solidFill>
                <a:srgbClr val="000000"/>
              </a:solidFill>
              <a:latin typeface="DM Sans"/>
            </a:endParaRPr>
          </a:p>
          <a:p>
            <a:pPr algn="ctr">
              <a:lnSpc>
                <a:spcPts val="4397"/>
              </a:lnSpc>
              <a:spcBef>
                <a:spcPct val="0"/>
              </a:spcBef>
            </a:pPr>
            <a:endParaRPr lang="en-US" sz="3495">
              <a:solidFill>
                <a:srgbClr val="000000"/>
              </a:solidFill>
              <a:latin typeface="DM Sans"/>
            </a:endParaRPr>
          </a:p>
          <a:p>
            <a:pPr algn="ctr">
              <a:lnSpc>
                <a:spcPts val="4397"/>
              </a:lnSpc>
              <a:spcBef>
                <a:spcPct val="0"/>
              </a:spcBef>
            </a:pPr>
            <a:endParaRPr lang="en-US" sz="3495">
              <a:solidFill>
                <a:srgbClr val="000000"/>
              </a:solidFill>
              <a:latin typeface="DM Sans"/>
            </a:endParaRPr>
          </a:p>
          <a:p>
            <a:pPr algn="ctr">
              <a:lnSpc>
                <a:spcPts val="4397"/>
              </a:lnSpc>
              <a:spcBef>
                <a:spcPct val="0"/>
              </a:spcBef>
            </a:pPr>
            <a:endParaRPr lang="en-US" sz="3495">
              <a:solidFill>
                <a:srgbClr val="000000"/>
              </a:solidFill>
              <a:latin typeface="DM Sans"/>
            </a:endParaRPr>
          </a:p>
          <a:p>
            <a:pPr algn="ctr">
              <a:lnSpc>
                <a:spcPts val="4397"/>
              </a:lnSpc>
              <a:spcBef>
                <a:spcPct val="0"/>
              </a:spcBef>
            </a:pPr>
            <a:endParaRPr lang="en-US" sz="3495">
              <a:solidFill>
                <a:srgbClr val="000000"/>
              </a:solidFill>
              <a:latin typeface="DM Sans"/>
            </a:endParaRPr>
          </a:p>
        </p:txBody>
      </p:sp>
      <p:pic>
        <p:nvPicPr>
          <p:cNvPr id="10" name="Picture 10"/>
          <p:cNvPicPr>
            <a:picLocks noChangeAspect="1"/>
          </p:cNvPicPr>
          <p:nvPr/>
        </p:nvPicPr>
        <p:blipFill>
          <a:blip r:embed="rId6"/>
          <a:srcRect t="21560" r="39223" b="21560"/>
          <a:stretch>
            <a:fillRect/>
          </a:stretch>
        </p:blipFill>
        <p:spPr>
          <a:xfrm>
            <a:off x="4161253" y="4546610"/>
            <a:ext cx="6403909" cy="1193780"/>
          </a:xfrm>
          <a:prstGeom prst="rect">
            <a:avLst/>
          </a:prstGeom>
        </p:spPr>
      </p:pic>
      <p:sp>
        <p:nvSpPr>
          <p:cNvPr id="11" name="TextBox 11"/>
          <p:cNvSpPr txBox="1"/>
          <p:nvPr/>
        </p:nvSpPr>
        <p:spPr>
          <a:xfrm>
            <a:off x="961235" y="524702"/>
            <a:ext cx="5239698" cy="868013"/>
          </a:xfrm>
          <a:prstGeom prst="rect">
            <a:avLst/>
          </a:prstGeom>
        </p:spPr>
        <p:txBody>
          <a:bodyPr lIns="0" tIns="0" rIns="0" bIns="0" rtlCol="0" anchor="t">
            <a:spAutoFit/>
          </a:bodyPr>
          <a:lstStyle/>
          <a:p>
            <a:pPr marL="0" lvl="0" indent="0">
              <a:lnSpc>
                <a:spcPts val="6756"/>
              </a:lnSpc>
              <a:spcBef>
                <a:spcPct val="0"/>
              </a:spcBef>
            </a:pPr>
            <a:r>
              <a:rPr lang="en-US" sz="4826">
                <a:solidFill>
                  <a:srgbClr val="FFFFFF"/>
                </a:solidFill>
                <a:latin typeface="Hatton Bold"/>
              </a:rPr>
              <a:t>Python </a:t>
            </a:r>
          </a:p>
        </p:txBody>
      </p:sp>
      <p:sp>
        <p:nvSpPr>
          <p:cNvPr id="12" name="TextBox 12"/>
          <p:cNvSpPr txBox="1"/>
          <p:nvPr/>
        </p:nvSpPr>
        <p:spPr>
          <a:xfrm>
            <a:off x="13583048" y="520078"/>
            <a:ext cx="359701" cy="492833"/>
          </a:xfrm>
          <a:prstGeom prst="rect">
            <a:avLst/>
          </a:prstGeom>
        </p:spPr>
        <p:txBody>
          <a:bodyPr lIns="0" tIns="0" rIns="0" bIns="0" rtlCol="0" anchor="t">
            <a:spAutoFit/>
          </a:bodyPr>
          <a:lstStyle/>
          <a:p>
            <a:pPr marL="0" lvl="0" indent="0" algn="ctr">
              <a:lnSpc>
                <a:spcPts val="3843"/>
              </a:lnSpc>
              <a:spcBef>
                <a:spcPct val="0"/>
              </a:spcBef>
            </a:pPr>
            <a:r>
              <a:rPr lang="en-US" sz="2745">
                <a:solidFill>
                  <a:srgbClr val="FFFFFF"/>
                </a:solidFill>
                <a:latin typeface="Hatton Bold Bold"/>
              </a:rPr>
              <a:t>2</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0">
        <p159:morph option="byObject"/>
      </p:transition>
    </mc:Choice>
    <mc:Fallback>
      <p:transition spd="slow" advTm="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32086" y="2239154"/>
            <a:ext cx="17027214" cy="7246326"/>
          </a:xfrm>
          <a:prstGeom prst="rect">
            <a:avLst/>
          </a:prstGeom>
          <a:solidFill>
            <a:srgbClr val="E0D2EF"/>
          </a:solidFill>
        </p:spPr>
      </p:sp>
      <p:grpSp>
        <p:nvGrpSpPr>
          <p:cNvPr id="3" name="Group 3"/>
          <p:cNvGrpSpPr/>
          <p:nvPr/>
        </p:nvGrpSpPr>
        <p:grpSpPr>
          <a:xfrm>
            <a:off x="412260" y="8730080"/>
            <a:ext cx="289094" cy="336868"/>
            <a:chOff x="0" y="0"/>
            <a:chExt cx="385459" cy="449158"/>
          </a:xfrm>
        </p:grpSpPr>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0" y="0"/>
              <a:ext cx="385459" cy="449158"/>
            </a:xfrm>
            <a:prstGeom prst="rect">
              <a:avLst/>
            </a:prstGeom>
          </p:spPr>
        </p:pic>
        <p:sp>
          <p:nvSpPr>
            <p:cNvPr id="5" name="AutoShape 5"/>
            <p:cNvSpPr/>
            <p:nvPr/>
          </p:nvSpPr>
          <p:spPr>
            <a:xfrm rot="7860788">
              <a:off x="204643" y="242562"/>
              <a:ext cx="42672" cy="106805"/>
            </a:xfrm>
            <a:prstGeom prst="rect">
              <a:avLst/>
            </a:prstGeom>
            <a:solidFill>
              <a:srgbClr val="FFFFFF"/>
            </a:solidFill>
          </p:spPr>
        </p:sp>
      </p:grpSp>
      <p:pic>
        <p:nvPicPr>
          <p:cNvPr id="6" name="Picture 6"/>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6627306" y="1096962"/>
            <a:ext cx="1263987" cy="1263987"/>
          </a:xfrm>
          <a:prstGeom prst="rect">
            <a:avLst/>
          </a:prstGeom>
        </p:spPr>
      </p:pic>
      <p:pic>
        <p:nvPicPr>
          <p:cNvPr id="7" name="Picture 7"/>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0" y="8898514"/>
            <a:ext cx="1263987" cy="1263987"/>
          </a:xfrm>
          <a:prstGeom prst="rect">
            <a:avLst/>
          </a:prstGeom>
        </p:spPr>
      </p:pic>
      <p:sp>
        <p:nvSpPr>
          <p:cNvPr id="8" name="TextBox 8"/>
          <p:cNvSpPr txBox="1"/>
          <p:nvPr/>
        </p:nvSpPr>
        <p:spPr>
          <a:xfrm>
            <a:off x="5090836" y="1842554"/>
            <a:ext cx="9564907" cy="1263713"/>
          </a:xfrm>
          <a:prstGeom prst="rect">
            <a:avLst/>
          </a:prstGeom>
        </p:spPr>
        <p:txBody>
          <a:bodyPr lIns="0" tIns="0" rIns="0" bIns="0" rtlCol="0" anchor="t">
            <a:spAutoFit/>
          </a:bodyPr>
          <a:lstStyle/>
          <a:p>
            <a:pPr>
              <a:lnSpc>
                <a:spcPts val="4356"/>
              </a:lnSpc>
            </a:pPr>
            <a:r>
              <a:rPr lang="en-US" sz="4356" b="1" spc="-43" dirty="0" err="1">
                <a:latin typeface="Courier Prime"/>
              </a:rPr>
              <a:t>Penulisan</a:t>
            </a:r>
            <a:r>
              <a:rPr lang="en-US" sz="4356" b="1" spc="-43" dirty="0">
                <a:latin typeface="Courier Prime"/>
              </a:rPr>
              <a:t> Blok pada Python</a:t>
            </a:r>
          </a:p>
          <a:p>
            <a:pPr>
              <a:lnSpc>
                <a:spcPts val="5364"/>
              </a:lnSpc>
            </a:pPr>
            <a:endParaRPr lang="en-US" sz="4356" spc="-43" dirty="0">
              <a:solidFill>
                <a:srgbClr val="FFFFFF"/>
              </a:solidFill>
              <a:latin typeface="Courier Prime"/>
            </a:endParaRPr>
          </a:p>
        </p:txBody>
      </p:sp>
      <p:sp>
        <p:nvSpPr>
          <p:cNvPr id="9" name="TextBox 9"/>
          <p:cNvSpPr txBox="1"/>
          <p:nvPr/>
        </p:nvSpPr>
        <p:spPr>
          <a:xfrm>
            <a:off x="1505602" y="3011805"/>
            <a:ext cx="15753698" cy="5239655"/>
          </a:xfrm>
          <a:prstGeom prst="rect">
            <a:avLst/>
          </a:prstGeom>
        </p:spPr>
        <p:txBody>
          <a:bodyPr lIns="0" tIns="0" rIns="0" bIns="0" rtlCol="0" anchor="t">
            <a:spAutoFit/>
          </a:bodyPr>
          <a:lstStyle/>
          <a:p>
            <a:pPr marL="754735" lvl="1" indent="-377367">
              <a:lnSpc>
                <a:spcPts val="4894"/>
              </a:lnSpc>
              <a:buFont typeface="Arial"/>
              <a:buChar char="•"/>
            </a:pPr>
            <a:r>
              <a:rPr lang="en-US" sz="3495">
                <a:solidFill>
                  <a:srgbClr val="000000"/>
                </a:solidFill>
                <a:latin typeface="DM Sans"/>
              </a:rPr>
              <a:t>Blok program adalah kumpulan dari beberpaa statement yang digabungkan dalam satu blok.</a:t>
            </a:r>
          </a:p>
          <a:p>
            <a:pPr marL="754735" lvl="1" indent="-377367">
              <a:lnSpc>
                <a:spcPts val="4894"/>
              </a:lnSpc>
              <a:buFont typeface="Arial"/>
              <a:buChar char="•"/>
            </a:pPr>
            <a:r>
              <a:rPr lang="en-US" sz="3495">
                <a:solidFill>
                  <a:srgbClr val="000000"/>
                </a:solidFill>
                <a:latin typeface="DM Sans"/>
              </a:rPr>
              <a:t>Penulisan blok program harus ditambahkan indentasi (tab atau spasi 2x/4x).</a:t>
            </a:r>
          </a:p>
          <a:p>
            <a:pPr algn="ctr">
              <a:lnSpc>
                <a:spcPts val="4397"/>
              </a:lnSpc>
              <a:spcBef>
                <a:spcPct val="0"/>
              </a:spcBef>
            </a:pPr>
            <a:endParaRPr lang="en-US" sz="3495">
              <a:solidFill>
                <a:srgbClr val="000000"/>
              </a:solidFill>
              <a:latin typeface="DM Sans"/>
            </a:endParaRPr>
          </a:p>
          <a:p>
            <a:pPr algn="ctr">
              <a:lnSpc>
                <a:spcPts val="4397"/>
              </a:lnSpc>
              <a:spcBef>
                <a:spcPct val="0"/>
              </a:spcBef>
            </a:pPr>
            <a:endParaRPr lang="en-US" sz="3495">
              <a:solidFill>
                <a:srgbClr val="000000"/>
              </a:solidFill>
              <a:latin typeface="DM Sans"/>
            </a:endParaRPr>
          </a:p>
          <a:p>
            <a:pPr algn="ctr">
              <a:lnSpc>
                <a:spcPts val="4397"/>
              </a:lnSpc>
              <a:spcBef>
                <a:spcPct val="0"/>
              </a:spcBef>
            </a:pPr>
            <a:endParaRPr lang="en-US" sz="3495">
              <a:solidFill>
                <a:srgbClr val="000000"/>
              </a:solidFill>
              <a:latin typeface="DM Sans"/>
            </a:endParaRPr>
          </a:p>
          <a:p>
            <a:pPr algn="ctr">
              <a:lnSpc>
                <a:spcPts val="4397"/>
              </a:lnSpc>
              <a:spcBef>
                <a:spcPct val="0"/>
              </a:spcBef>
            </a:pPr>
            <a:endParaRPr lang="en-US" sz="3495">
              <a:solidFill>
                <a:srgbClr val="000000"/>
              </a:solidFill>
              <a:latin typeface="DM Sans"/>
            </a:endParaRPr>
          </a:p>
          <a:p>
            <a:pPr algn="ctr">
              <a:lnSpc>
                <a:spcPts val="4397"/>
              </a:lnSpc>
              <a:spcBef>
                <a:spcPct val="0"/>
              </a:spcBef>
            </a:pPr>
            <a:endParaRPr lang="en-US" sz="3495">
              <a:solidFill>
                <a:srgbClr val="000000"/>
              </a:solidFill>
              <a:latin typeface="DM Sans"/>
            </a:endParaRPr>
          </a:p>
        </p:txBody>
      </p:sp>
      <p:pic>
        <p:nvPicPr>
          <p:cNvPr id="10" name="Picture 10"/>
          <p:cNvPicPr>
            <a:picLocks noChangeAspect="1"/>
          </p:cNvPicPr>
          <p:nvPr/>
        </p:nvPicPr>
        <p:blipFill>
          <a:blip r:embed="rId6"/>
          <a:srcRect/>
          <a:stretch>
            <a:fillRect/>
          </a:stretch>
        </p:blipFill>
        <p:spPr>
          <a:xfrm>
            <a:off x="4731709" y="5572576"/>
            <a:ext cx="8027968" cy="3685724"/>
          </a:xfrm>
          <a:prstGeom prst="rect">
            <a:avLst/>
          </a:prstGeom>
        </p:spPr>
      </p:pic>
      <p:sp>
        <p:nvSpPr>
          <p:cNvPr id="11" name="TextBox 11"/>
          <p:cNvSpPr txBox="1"/>
          <p:nvPr/>
        </p:nvSpPr>
        <p:spPr>
          <a:xfrm>
            <a:off x="961235" y="524702"/>
            <a:ext cx="5239698" cy="868013"/>
          </a:xfrm>
          <a:prstGeom prst="rect">
            <a:avLst/>
          </a:prstGeom>
        </p:spPr>
        <p:txBody>
          <a:bodyPr lIns="0" tIns="0" rIns="0" bIns="0" rtlCol="0" anchor="t">
            <a:spAutoFit/>
          </a:bodyPr>
          <a:lstStyle/>
          <a:p>
            <a:pPr marL="0" lvl="0" indent="0">
              <a:lnSpc>
                <a:spcPts val="6756"/>
              </a:lnSpc>
              <a:spcBef>
                <a:spcPct val="0"/>
              </a:spcBef>
            </a:pPr>
            <a:r>
              <a:rPr lang="en-US" sz="4826">
                <a:solidFill>
                  <a:srgbClr val="FFFFFF"/>
                </a:solidFill>
                <a:latin typeface="Hatton Bold"/>
              </a:rPr>
              <a:t>Python </a:t>
            </a:r>
          </a:p>
        </p:txBody>
      </p:sp>
      <p:sp>
        <p:nvSpPr>
          <p:cNvPr id="12" name="TextBox 12"/>
          <p:cNvSpPr txBox="1"/>
          <p:nvPr/>
        </p:nvSpPr>
        <p:spPr>
          <a:xfrm>
            <a:off x="13583048" y="520078"/>
            <a:ext cx="359701" cy="492833"/>
          </a:xfrm>
          <a:prstGeom prst="rect">
            <a:avLst/>
          </a:prstGeom>
        </p:spPr>
        <p:txBody>
          <a:bodyPr lIns="0" tIns="0" rIns="0" bIns="0" rtlCol="0" anchor="t">
            <a:spAutoFit/>
          </a:bodyPr>
          <a:lstStyle/>
          <a:p>
            <a:pPr marL="0" lvl="0" indent="0" algn="ctr">
              <a:lnSpc>
                <a:spcPts val="3843"/>
              </a:lnSpc>
              <a:spcBef>
                <a:spcPct val="0"/>
              </a:spcBef>
            </a:pPr>
            <a:r>
              <a:rPr lang="en-US" sz="2745">
                <a:solidFill>
                  <a:srgbClr val="FFFFFF"/>
                </a:solidFill>
                <a:latin typeface="Hatton Bold Bold"/>
              </a:rPr>
              <a:t>2</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0">
        <p159:morph option="byObject"/>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animEffect transition="in" filter="fade">
                                      <p:cBhvr>
                                        <p:cTn id="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232086" y="2239154"/>
            <a:ext cx="17027214" cy="7246326"/>
          </a:xfrm>
          <a:prstGeom prst="rect">
            <a:avLst/>
          </a:prstGeom>
          <a:solidFill>
            <a:srgbClr val="E0D2EF"/>
          </a:solidFill>
        </p:spPr>
      </p:sp>
      <p:grpSp>
        <p:nvGrpSpPr>
          <p:cNvPr id="3" name="Group 3"/>
          <p:cNvGrpSpPr/>
          <p:nvPr/>
        </p:nvGrpSpPr>
        <p:grpSpPr>
          <a:xfrm>
            <a:off x="412260" y="8730080"/>
            <a:ext cx="289094" cy="336868"/>
            <a:chOff x="0" y="0"/>
            <a:chExt cx="385459" cy="449158"/>
          </a:xfrm>
        </p:grpSpPr>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0" y="0"/>
              <a:ext cx="385459" cy="449158"/>
            </a:xfrm>
            <a:prstGeom prst="rect">
              <a:avLst/>
            </a:prstGeom>
          </p:spPr>
        </p:pic>
        <p:sp>
          <p:nvSpPr>
            <p:cNvPr id="5" name="AutoShape 5"/>
            <p:cNvSpPr/>
            <p:nvPr/>
          </p:nvSpPr>
          <p:spPr>
            <a:xfrm rot="7860788">
              <a:off x="204643" y="242562"/>
              <a:ext cx="42672" cy="106805"/>
            </a:xfrm>
            <a:prstGeom prst="rect">
              <a:avLst/>
            </a:prstGeom>
            <a:solidFill>
              <a:srgbClr val="FFFFFF"/>
            </a:solidFill>
          </p:spPr>
        </p:sp>
      </p:grpSp>
      <p:pic>
        <p:nvPicPr>
          <p:cNvPr id="6" name="Picture 6"/>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6627306" y="1096962"/>
            <a:ext cx="1263987" cy="1263987"/>
          </a:xfrm>
          <a:prstGeom prst="rect">
            <a:avLst/>
          </a:prstGeom>
        </p:spPr>
      </p:pic>
      <p:pic>
        <p:nvPicPr>
          <p:cNvPr id="7" name="Picture 7"/>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0" y="8898514"/>
            <a:ext cx="1263987" cy="1263987"/>
          </a:xfrm>
          <a:prstGeom prst="rect">
            <a:avLst/>
          </a:prstGeom>
        </p:spPr>
      </p:pic>
      <p:pic>
        <p:nvPicPr>
          <p:cNvPr id="8" name="Picture 8"/>
          <p:cNvPicPr>
            <a:picLocks noChangeAspect="1"/>
          </p:cNvPicPr>
          <p:nvPr/>
        </p:nvPicPr>
        <p:blipFill>
          <a:blip r:embed="rId6"/>
          <a:srcRect/>
          <a:stretch>
            <a:fillRect/>
          </a:stretch>
        </p:blipFill>
        <p:spPr>
          <a:xfrm>
            <a:off x="3226066" y="3858742"/>
            <a:ext cx="11835869" cy="5003782"/>
          </a:xfrm>
          <a:prstGeom prst="rect">
            <a:avLst/>
          </a:prstGeom>
        </p:spPr>
      </p:pic>
      <p:sp>
        <p:nvSpPr>
          <p:cNvPr id="9" name="TextBox 9"/>
          <p:cNvSpPr txBox="1"/>
          <p:nvPr/>
        </p:nvSpPr>
        <p:spPr>
          <a:xfrm>
            <a:off x="5090836" y="1842554"/>
            <a:ext cx="9564907" cy="1263713"/>
          </a:xfrm>
          <a:prstGeom prst="rect">
            <a:avLst/>
          </a:prstGeom>
        </p:spPr>
        <p:txBody>
          <a:bodyPr lIns="0" tIns="0" rIns="0" bIns="0" rtlCol="0" anchor="t">
            <a:spAutoFit/>
          </a:bodyPr>
          <a:lstStyle/>
          <a:p>
            <a:pPr>
              <a:lnSpc>
                <a:spcPts val="4356"/>
              </a:lnSpc>
            </a:pPr>
            <a:r>
              <a:rPr lang="en-US" sz="4356" b="1" spc="-43" dirty="0" err="1">
                <a:latin typeface="Courier Prime"/>
              </a:rPr>
              <a:t>Penulisan</a:t>
            </a:r>
            <a:r>
              <a:rPr lang="en-US" sz="4356" b="1" spc="-43" dirty="0">
                <a:latin typeface="Courier Prime"/>
              </a:rPr>
              <a:t> Blok pada Python</a:t>
            </a:r>
          </a:p>
          <a:p>
            <a:pPr>
              <a:lnSpc>
                <a:spcPts val="5364"/>
              </a:lnSpc>
            </a:pPr>
            <a:endParaRPr lang="en-US" sz="4356" spc="-43" dirty="0">
              <a:solidFill>
                <a:srgbClr val="FFFFFF"/>
              </a:solidFill>
              <a:latin typeface="Courier Prime"/>
            </a:endParaRPr>
          </a:p>
        </p:txBody>
      </p:sp>
      <p:sp>
        <p:nvSpPr>
          <p:cNvPr id="10" name="TextBox 10"/>
          <p:cNvSpPr txBox="1"/>
          <p:nvPr/>
        </p:nvSpPr>
        <p:spPr>
          <a:xfrm>
            <a:off x="1505602" y="3011805"/>
            <a:ext cx="15753698" cy="3388625"/>
          </a:xfrm>
          <a:prstGeom prst="rect">
            <a:avLst/>
          </a:prstGeom>
        </p:spPr>
        <p:txBody>
          <a:bodyPr lIns="0" tIns="0" rIns="0" bIns="0" rtlCol="0" anchor="t">
            <a:spAutoFit/>
          </a:bodyPr>
          <a:lstStyle/>
          <a:p>
            <a:pPr marL="754735" lvl="1" indent="-377367">
              <a:lnSpc>
                <a:spcPts val="4894"/>
              </a:lnSpc>
              <a:buFont typeface="Arial"/>
              <a:buChar char="•"/>
            </a:pPr>
            <a:r>
              <a:rPr lang="en-US" sz="3495" dirty="0" err="1">
                <a:solidFill>
                  <a:srgbClr val="000000"/>
                </a:solidFill>
                <a:latin typeface="DM Sans"/>
              </a:rPr>
              <a:t>Contoh</a:t>
            </a:r>
            <a:r>
              <a:rPr lang="en-US" sz="3495" dirty="0">
                <a:solidFill>
                  <a:srgbClr val="000000"/>
                </a:solidFill>
                <a:latin typeface="DM Sans"/>
              </a:rPr>
              <a:t> yang </a:t>
            </a:r>
            <a:r>
              <a:rPr lang="en-US" sz="3495" dirty="0" err="1">
                <a:solidFill>
                  <a:srgbClr val="000000"/>
                </a:solidFill>
                <a:latin typeface="DM Sans"/>
              </a:rPr>
              <a:t>benar</a:t>
            </a:r>
            <a:r>
              <a:rPr lang="en-US" sz="3495" dirty="0">
                <a:solidFill>
                  <a:srgbClr val="000000"/>
                </a:solidFill>
                <a:latin typeface="DM Sans"/>
              </a:rPr>
              <a:t> :</a:t>
            </a:r>
          </a:p>
          <a:p>
            <a:pPr algn="ctr">
              <a:lnSpc>
                <a:spcPts val="4397"/>
              </a:lnSpc>
              <a:spcBef>
                <a:spcPct val="0"/>
              </a:spcBef>
            </a:pPr>
            <a:endParaRPr lang="en-US" sz="3495" dirty="0">
              <a:solidFill>
                <a:srgbClr val="000000"/>
              </a:solidFill>
              <a:latin typeface="DM Sans"/>
            </a:endParaRPr>
          </a:p>
          <a:p>
            <a:pPr algn="ctr">
              <a:lnSpc>
                <a:spcPts val="4397"/>
              </a:lnSpc>
              <a:spcBef>
                <a:spcPct val="0"/>
              </a:spcBef>
            </a:pPr>
            <a:endParaRPr lang="en-US" sz="3495" dirty="0">
              <a:solidFill>
                <a:srgbClr val="000000"/>
              </a:solidFill>
              <a:latin typeface="DM Sans"/>
            </a:endParaRPr>
          </a:p>
          <a:p>
            <a:pPr algn="ctr">
              <a:lnSpc>
                <a:spcPts val="4397"/>
              </a:lnSpc>
              <a:spcBef>
                <a:spcPct val="0"/>
              </a:spcBef>
            </a:pPr>
            <a:endParaRPr lang="en-US" sz="3495" dirty="0">
              <a:solidFill>
                <a:srgbClr val="000000"/>
              </a:solidFill>
              <a:latin typeface="DM Sans"/>
            </a:endParaRPr>
          </a:p>
          <a:p>
            <a:pPr algn="ctr">
              <a:lnSpc>
                <a:spcPts val="4397"/>
              </a:lnSpc>
              <a:spcBef>
                <a:spcPct val="0"/>
              </a:spcBef>
            </a:pPr>
            <a:endParaRPr lang="en-US" sz="3495" dirty="0">
              <a:solidFill>
                <a:srgbClr val="000000"/>
              </a:solidFill>
              <a:latin typeface="DM Sans"/>
            </a:endParaRPr>
          </a:p>
          <a:p>
            <a:pPr algn="ctr">
              <a:lnSpc>
                <a:spcPts val="4397"/>
              </a:lnSpc>
              <a:spcBef>
                <a:spcPct val="0"/>
              </a:spcBef>
            </a:pPr>
            <a:endParaRPr lang="en-US" sz="3495" dirty="0">
              <a:solidFill>
                <a:srgbClr val="000000"/>
              </a:solidFill>
              <a:latin typeface="DM Sans"/>
            </a:endParaRPr>
          </a:p>
        </p:txBody>
      </p:sp>
      <p:sp>
        <p:nvSpPr>
          <p:cNvPr id="11" name="TextBox 11"/>
          <p:cNvSpPr txBox="1"/>
          <p:nvPr/>
        </p:nvSpPr>
        <p:spPr>
          <a:xfrm>
            <a:off x="961235" y="524702"/>
            <a:ext cx="5239698" cy="868013"/>
          </a:xfrm>
          <a:prstGeom prst="rect">
            <a:avLst/>
          </a:prstGeom>
        </p:spPr>
        <p:txBody>
          <a:bodyPr lIns="0" tIns="0" rIns="0" bIns="0" rtlCol="0" anchor="t">
            <a:spAutoFit/>
          </a:bodyPr>
          <a:lstStyle/>
          <a:p>
            <a:pPr marL="0" lvl="0" indent="0">
              <a:lnSpc>
                <a:spcPts val="6756"/>
              </a:lnSpc>
              <a:spcBef>
                <a:spcPct val="0"/>
              </a:spcBef>
            </a:pPr>
            <a:r>
              <a:rPr lang="en-US" sz="4826">
                <a:solidFill>
                  <a:srgbClr val="FFFFFF"/>
                </a:solidFill>
                <a:latin typeface="Hatton Bold"/>
              </a:rPr>
              <a:t>Python </a:t>
            </a:r>
          </a:p>
        </p:txBody>
      </p:sp>
      <p:sp>
        <p:nvSpPr>
          <p:cNvPr id="12" name="TextBox 12"/>
          <p:cNvSpPr txBox="1"/>
          <p:nvPr/>
        </p:nvSpPr>
        <p:spPr>
          <a:xfrm>
            <a:off x="13583048" y="520078"/>
            <a:ext cx="359701" cy="492833"/>
          </a:xfrm>
          <a:prstGeom prst="rect">
            <a:avLst/>
          </a:prstGeom>
        </p:spPr>
        <p:txBody>
          <a:bodyPr lIns="0" tIns="0" rIns="0" bIns="0" rtlCol="0" anchor="t">
            <a:spAutoFit/>
          </a:bodyPr>
          <a:lstStyle/>
          <a:p>
            <a:pPr marL="0" lvl="0" indent="0" algn="ctr">
              <a:lnSpc>
                <a:spcPts val="3843"/>
              </a:lnSpc>
              <a:spcBef>
                <a:spcPct val="0"/>
              </a:spcBef>
            </a:pPr>
            <a:r>
              <a:rPr lang="en-US" sz="2745">
                <a:solidFill>
                  <a:srgbClr val="FFFFFF"/>
                </a:solidFill>
                <a:latin typeface="Hatton Bold Bold"/>
              </a:rPr>
              <a:t>2</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0">
        <p159:morph option="byObject"/>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animEffect transition="in" filter="fade">
                                      <p:cBhvr>
                                        <p:cTn id="9" dur="500"/>
                                        <p:tgtEl>
                                          <p:spTgt spid="10"/>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9"/>
                                        </p:tgtEl>
                                        <p:attrNameLst>
                                          <p:attrName>style.visibility</p:attrName>
                                        </p:attrNameLst>
                                      </p:cBhvr>
                                      <p:to>
                                        <p:strVal val="visible"/>
                                      </p:to>
                                    </p:set>
                                    <p:anim calcmode="lin" valueType="num">
                                      <p:cBhvr>
                                        <p:cTn id="14" dur="500" fill="hold"/>
                                        <p:tgtEl>
                                          <p:spTgt spid="9"/>
                                        </p:tgtEl>
                                        <p:attrNameLst>
                                          <p:attrName>ppt_w</p:attrName>
                                        </p:attrNameLst>
                                      </p:cBhvr>
                                      <p:tavLst>
                                        <p:tav tm="0">
                                          <p:val>
                                            <p:fltVal val="0"/>
                                          </p:val>
                                        </p:tav>
                                        <p:tav tm="100000">
                                          <p:val>
                                            <p:strVal val="#ppt_w"/>
                                          </p:val>
                                        </p:tav>
                                      </p:tavLst>
                                    </p:anim>
                                    <p:anim calcmode="lin" valueType="num">
                                      <p:cBhvr>
                                        <p:cTn id="15" dur="500" fill="hold"/>
                                        <p:tgtEl>
                                          <p:spTgt spid="9"/>
                                        </p:tgtEl>
                                        <p:attrNameLst>
                                          <p:attrName>ppt_h</p:attrName>
                                        </p:attrNameLst>
                                      </p:cBhvr>
                                      <p:tavLst>
                                        <p:tav tm="0">
                                          <p:val>
                                            <p:fltVal val="0"/>
                                          </p:val>
                                        </p:tav>
                                        <p:tav tm="100000">
                                          <p:val>
                                            <p:strVal val="#ppt_h"/>
                                          </p:val>
                                        </p:tav>
                                      </p:tavLst>
                                    </p:anim>
                                    <p:animEffect transition="in" filter="fade">
                                      <p:cBhvr>
                                        <p:cTn id="16" dur="500"/>
                                        <p:tgtEl>
                                          <p:spTgt spid="9"/>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p:cTn id="21" dur="500" fill="hold"/>
                                        <p:tgtEl>
                                          <p:spTgt spid="8"/>
                                        </p:tgtEl>
                                        <p:attrNameLst>
                                          <p:attrName>ppt_w</p:attrName>
                                        </p:attrNameLst>
                                      </p:cBhvr>
                                      <p:tavLst>
                                        <p:tav tm="0">
                                          <p:val>
                                            <p:fltVal val="0"/>
                                          </p:val>
                                        </p:tav>
                                        <p:tav tm="100000">
                                          <p:val>
                                            <p:strVal val="#ppt_w"/>
                                          </p:val>
                                        </p:tav>
                                      </p:tavLst>
                                    </p:anim>
                                    <p:anim calcmode="lin" valueType="num">
                                      <p:cBhvr>
                                        <p:cTn id="22" dur="500" fill="hold"/>
                                        <p:tgtEl>
                                          <p:spTgt spid="8"/>
                                        </p:tgtEl>
                                        <p:attrNameLst>
                                          <p:attrName>ppt_h</p:attrName>
                                        </p:attrNameLst>
                                      </p:cBhvr>
                                      <p:tavLst>
                                        <p:tav tm="0">
                                          <p:val>
                                            <p:fltVal val="0"/>
                                          </p:val>
                                        </p:tav>
                                        <p:tav tm="100000">
                                          <p:val>
                                            <p:strVal val="#ppt_h"/>
                                          </p:val>
                                        </p:tav>
                                      </p:tavLst>
                                    </p:anim>
                                    <p:animEffect transition="in" filter="fade">
                                      <p:cBhvr>
                                        <p:cTn id="2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16000"/>
          </a:blip>
          <a:srcRect t="31103" b="31103"/>
          <a:stretch>
            <a:fillRect/>
          </a:stretch>
        </p:blipFill>
        <p:spPr>
          <a:xfrm>
            <a:off x="0" y="0"/>
            <a:ext cx="18288000" cy="10287000"/>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6630706">
            <a:off x="12513636" y="4960782"/>
            <a:ext cx="6170840" cy="5980105"/>
          </a:xfrm>
          <a:prstGeom prst="rect">
            <a:avLst/>
          </a:prstGeom>
        </p:spPr>
      </p:pic>
      <p:sp>
        <p:nvSpPr>
          <p:cNvPr id="4" name="TextBox 4"/>
          <p:cNvSpPr txBox="1"/>
          <p:nvPr/>
        </p:nvSpPr>
        <p:spPr>
          <a:xfrm>
            <a:off x="2387736" y="2630445"/>
            <a:ext cx="13512528" cy="4949910"/>
          </a:xfrm>
          <a:prstGeom prst="rect">
            <a:avLst/>
          </a:prstGeom>
        </p:spPr>
        <p:txBody>
          <a:bodyPr lIns="0" tIns="0" rIns="0" bIns="0" rtlCol="0" anchor="t">
            <a:spAutoFit/>
          </a:bodyPr>
          <a:lstStyle/>
          <a:p>
            <a:pPr marL="757008" lvl="1" indent="-378504">
              <a:lnSpc>
                <a:spcPts val="4908"/>
              </a:lnSpc>
              <a:buFont typeface="Arial"/>
              <a:buChar char="•"/>
            </a:pPr>
            <a:r>
              <a:rPr lang="en-US" sz="3506" dirty="0" err="1">
                <a:solidFill>
                  <a:srgbClr val="000000"/>
                </a:solidFill>
                <a:latin typeface="DM Sans"/>
              </a:rPr>
              <a:t>Komentar</a:t>
            </a:r>
            <a:r>
              <a:rPr lang="en-US" sz="3506" dirty="0">
                <a:solidFill>
                  <a:srgbClr val="000000"/>
                </a:solidFill>
                <a:latin typeface="DM Sans"/>
              </a:rPr>
              <a:t> </a:t>
            </a:r>
            <a:r>
              <a:rPr lang="en-US" sz="3506" dirty="0" err="1">
                <a:solidFill>
                  <a:srgbClr val="000000"/>
                </a:solidFill>
                <a:latin typeface="DM Sans"/>
              </a:rPr>
              <a:t>merupakan</a:t>
            </a:r>
            <a:r>
              <a:rPr lang="en-US" sz="3506" dirty="0">
                <a:solidFill>
                  <a:srgbClr val="000000"/>
                </a:solidFill>
                <a:latin typeface="DM Sans"/>
              </a:rPr>
              <a:t> baris </a:t>
            </a:r>
            <a:r>
              <a:rPr lang="en-US" sz="3506" dirty="0" err="1">
                <a:solidFill>
                  <a:srgbClr val="000000"/>
                </a:solidFill>
                <a:latin typeface="DM Sans"/>
              </a:rPr>
              <a:t>kode</a:t>
            </a:r>
            <a:r>
              <a:rPr lang="en-US" sz="3506" dirty="0">
                <a:solidFill>
                  <a:srgbClr val="000000"/>
                </a:solidFill>
                <a:latin typeface="DM Sans"/>
              </a:rPr>
              <a:t> yang </a:t>
            </a:r>
            <a:r>
              <a:rPr lang="en-US" sz="3506" dirty="0" err="1">
                <a:solidFill>
                  <a:srgbClr val="000000"/>
                </a:solidFill>
                <a:latin typeface="DM Sans"/>
              </a:rPr>
              <a:t>tidak</a:t>
            </a:r>
            <a:r>
              <a:rPr lang="en-US" sz="3506" dirty="0">
                <a:solidFill>
                  <a:srgbClr val="000000"/>
                </a:solidFill>
                <a:latin typeface="DM Sans"/>
              </a:rPr>
              <a:t> </a:t>
            </a:r>
            <a:r>
              <a:rPr lang="en-US" sz="3506" dirty="0" err="1">
                <a:solidFill>
                  <a:srgbClr val="000000"/>
                </a:solidFill>
                <a:latin typeface="DM Sans"/>
              </a:rPr>
              <a:t>akan</a:t>
            </a:r>
            <a:r>
              <a:rPr lang="en-US" sz="3506" dirty="0">
                <a:solidFill>
                  <a:srgbClr val="000000"/>
                </a:solidFill>
                <a:latin typeface="DM Sans"/>
              </a:rPr>
              <a:t> </a:t>
            </a:r>
            <a:r>
              <a:rPr lang="en-US" sz="3506" dirty="0" err="1">
                <a:solidFill>
                  <a:srgbClr val="000000"/>
                </a:solidFill>
                <a:latin typeface="DM Sans"/>
              </a:rPr>
              <a:t>dieksekusi</a:t>
            </a:r>
            <a:r>
              <a:rPr lang="en-US" sz="3506" dirty="0">
                <a:solidFill>
                  <a:srgbClr val="000000"/>
                </a:solidFill>
                <a:latin typeface="DM Sans"/>
              </a:rPr>
              <a:t>.</a:t>
            </a:r>
          </a:p>
          <a:p>
            <a:pPr marL="757008" lvl="1" indent="-378504">
              <a:lnSpc>
                <a:spcPts val="4908"/>
              </a:lnSpc>
              <a:buFont typeface="Arial"/>
              <a:buChar char="•"/>
            </a:pPr>
            <a:r>
              <a:rPr lang="en-US" sz="3506" dirty="0" err="1">
                <a:solidFill>
                  <a:srgbClr val="000000"/>
                </a:solidFill>
                <a:latin typeface="DM Sans"/>
              </a:rPr>
              <a:t>Komentar</a:t>
            </a:r>
            <a:r>
              <a:rPr lang="en-US" sz="3506" dirty="0">
                <a:solidFill>
                  <a:srgbClr val="000000"/>
                </a:solidFill>
                <a:latin typeface="DM Sans"/>
              </a:rPr>
              <a:t> </a:t>
            </a:r>
            <a:r>
              <a:rPr lang="en-US" sz="3506" dirty="0" err="1">
                <a:solidFill>
                  <a:srgbClr val="000000"/>
                </a:solidFill>
                <a:latin typeface="DM Sans"/>
              </a:rPr>
              <a:t>digunakan</a:t>
            </a:r>
            <a:r>
              <a:rPr lang="en-US" sz="3506" dirty="0">
                <a:solidFill>
                  <a:srgbClr val="000000"/>
                </a:solidFill>
                <a:latin typeface="DM Sans"/>
              </a:rPr>
              <a:t> </a:t>
            </a:r>
            <a:r>
              <a:rPr lang="en-US" sz="3506" dirty="0" err="1">
                <a:solidFill>
                  <a:srgbClr val="000000"/>
                </a:solidFill>
                <a:latin typeface="DM Sans"/>
              </a:rPr>
              <a:t>untuk</a:t>
            </a:r>
            <a:r>
              <a:rPr lang="en-US" sz="3506" dirty="0">
                <a:solidFill>
                  <a:srgbClr val="000000"/>
                </a:solidFill>
                <a:latin typeface="DM Sans"/>
              </a:rPr>
              <a:t> </a:t>
            </a:r>
            <a:r>
              <a:rPr lang="en-US" sz="3506" dirty="0" err="1">
                <a:solidFill>
                  <a:srgbClr val="000000"/>
                </a:solidFill>
                <a:latin typeface="DM Sans"/>
              </a:rPr>
              <a:t>memberikan</a:t>
            </a:r>
            <a:r>
              <a:rPr lang="en-US" sz="3506" dirty="0">
                <a:solidFill>
                  <a:srgbClr val="000000"/>
                </a:solidFill>
                <a:latin typeface="DM Sans"/>
              </a:rPr>
              <a:t> </a:t>
            </a:r>
            <a:r>
              <a:rPr lang="en-US" sz="3506" dirty="0" err="1">
                <a:solidFill>
                  <a:srgbClr val="000000"/>
                </a:solidFill>
                <a:latin typeface="DM Sans"/>
              </a:rPr>
              <a:t>informasi</a:t>
            </a:r>
            <a:r>
              <a:rPr lang="en-US" sz="3506" dirty="0">
                <a:solidFill>
                  <a:srgbClr val="000000"/>
                </a:solidFill>
                <a:latin typeface="DM Sans"/>
              </a:rPr>
              <a:t> </a:t>
            </a:r>
            <a:r>
              <a:rPr lang="en-US" sz="3506" dirty="0" err="1">
                <a:solidFill>
                  <a:srgbClr val="000000"/>
                </a:solidFill>
                <a:latin typeface="DM Sans"/>
              </a:rPr>
              <a:t>tambahan</a:t>
            </a:r>
            <a:r>
              <a:rPr lang="en-US" sz="3506" dirty="0">
                <a:solidFill>
                  <a:srgbClr val="000000"/>
                </a:solidFill>
                <a:latin typeface="DM Sans"/>
              </a:rPr>
              <a:t> dan </a:t>
            </a:r>
            <a:r>
              <a:rPr lang="en-US" sz="3506" dirty="0" err="1">
                <a:solidFill>
                  <a:srgbClr val="000000"/>
                </a:solidFill>
                <a:latin typeface="DM Sans"/>
              </a:rPr>
              <a:t>untuk</a:t>
            </a:r>
            <a:r>
              <a:rPr lang="en-US" sz="3506" dirty="0">
                <a:solidFill>
                  <a:srgbClr val="000000"/>
                </a:solidFill>
                <a:latin typeface="DM Sans"/>
              </a:rPr>
              <a:t> </a:t>
            </a:r>
            <a:r>
              <a:rPr lang="en-US" sz="3506" dirty="0" err="1">
                <a:solidFill>
                  <a:srgbClr val="000000"/>
                </a:solidFill>
                <a:latin typeface="DM Sans"/>
              </a:rPr>
              <a:t>menonaktifkan</a:t>
            </a:r>
            <a:r>
              <a:rPr lang="en-US" sz="3506" dirty="0">
                <a:solidFill>
                  <a:srgbClr val="000000"/>
                </a:solidFill>
                <a:latin typeface="DM Sans"/>
              </a:rPr>
              <a:t> </a:t>
            </a:r>
            <a:r>
              <a:rPr lang="en-US" sz="3506" dirty="0" err="1">
                <a:solidFill>
                  <a:srgbClr val="000000"/>
                </a:solidFill>
                <a:latin typeface="DM Sans"/>
              </a:rPr>
              <a:t>kode</a:t>
            </a:r>
            <a:r>
              <a:rPr lang="en-US" sz="3506" dirty="0">
                <a:solidFill>
                  <a:srgbClr val="000000"/>
                </a:solidFill>
                <a:latin typeface="DM Sans"/>
              </a:rPr>
              <a:t>.</a:t>
            </a:r>
          </a:p>
          <a:p>
            <a:pPr marL="757008" lvl="1" indent="-378504">
              <a:lnSpc>
                <a:spcPts val="4908"/>
              </a:lnSpc>
              <a:buFont typeface="Arial"/>
              <a:buChar char="•"/>
            </a:pPr>
            <a:r>
              <a:rPr lang="en-US" sz="3506" dirty="0">
                <a:solidFill>
                  <a:srgbClr val="000000"/>
                </a:solidFill>
                <a:latin typeface="DM Sans"/>
              </a:rPr>
              <a:t>Ada </a:t>
            </a:r>
            <a:r>
              <a:rPr lang="en-US" sz="3506" dirty="0" err="1">
                <a:solidFill>
                  <a:srgbClr val="000000"/>
                </a:solidFill>
                <a:latin typeface="DM Sans"/>
              </a:rPr>
              <a:t>beberapa</a:t>
            </a:r>
            <a:r>
              <a:rPr lang="en-US" sz="3506" dirty="0">
                <a:solidFill>
                  <a:srgbClr val="000000"/>
                </a:solidFill>
                <a:latin typeface="DM Sans"/>
              </a:rPr>
              <a:t> </a:t>
            </a:r>
            <a:r>
              <a:rPr lang="en-US" sz="3506" dirty="0" err="1">
                <a:solidFill>
                  <a:srgbClr val="000000"/>
                </a:solidFill>
                <a:latin typeface="DM Sans"/>
              </a:rPr>
              <a:t>cara</a:t>
            </a:r>
            <a:r>
              <a:rPr lang="en-US" sz="3506" dirty="0">
                <a:solidFill>
                  <a:srgbClr val="000000"/>
                </a:solidFill>
                <a:latin typeface="DM Sans"/>
              </a:rPr>
              <a:t> </a:t>
            </a:r>
            <a:r>
              <a:rPr lang="en-US" sz="3506" dirty="0" err="1">
                <a:solidFill>
                  <a:srgbClr val="000000"/>
                </a:solidFill>
                <a:latin typeface="DM Sans"/>
              </a:rPr>
              <a:t>menulis</a:t>
            </a:r>
            <a:r>
              <a:rPr lang="en-US" sz="3506" dirty="0">
                <a:solidFill>
                  <a:srgbClr val="000000"/>
                </a:solidFill>
                <a:latin typeface="DM Sans"/>
              </a:rPr>
              <a:t> </a:t>
            </a:r>
            <a:r>
              <a:rPr lang="en-US" sz="3506" dirty="0" err="1">
                <a:solidFill>
                  <a:srgbClr val="000000"/>
                </a:solidFill>
                <a:latin typeface="DM Sans"/>
              </a:rPr>
              <a:t>komentar</a:t>
            </a:r>
            <a:r>
              <a:rPr lang="en-US" sz="3506" dirty="0">
                <a:solidFill>
                  <a:srgbClr val="000000"/>
                </a:solidFill>
                <a:latin typeface="DM Sans"/>
              </a:rPr>
              <a:t> pada </a:t>
            </a:r>
            <a:r>
              <a:rPr lang="en-US" sz="3506" dirty="0" err="1">
                <a:solidFill>
                  <a:srgbClr val="000000"/>
                </a:solidFill>
                <a:latin typeface="DM Sans"/>
              </a:rPr>
              <a:t>pemrograman</a:t>
            </a:r>
            <a:r>
              <a:rPr lang="en-US" sz="3506" dirty="0">
                <a:solidFill>
                  <a:srgbClr val="000000"/>
                </a:solidFill>
                <a:latin typeface="DM Sans"/>
              </a:rPr>
              <a:t> Python :</a:t>
            </a:r>
          </a:p>
          <a:p>
            <a:pPr marL="757008" lvl="1" indent="-378504">
              <a:lnSpc>
                <a:spcPts val="4908"/>
              </a:lnSpc>
              <a:buFont typeface="Arial"/>
              <a:buChar char="•"/>
            </a:pPr>
            <a:r>
              <a:rPr lang="en-US" sz="3506" dirty="0" err="1">
                <a:solidFill>
                  <a:srgbClr val="000000"/>
                </a:solidFill>
                <a:latin typeface="DM Sans"/>
              </a:rPr>
              <a:t>Menggunakan</a:t>
            </a:r>
            <a:r>
              <a:rPr lang="en-US" sz="3506" dirty="0">
                <a:solidFill>
                  <a:srgbClr val="000000"/>
                </a:solidFill>
                <a:latin typeface="DM Sans"/>
              </a:rPr>
              <a:t> Tanda </a:t>
            </a:r>
            <a:r>
              <a:rPr lang="en-US" sz="3506" dirty="0" err="1">
                <a:solidFill>
                  <a:srgbClr val="000000"/>
                </a:solidFill>
                <a:latin typeface="DM Sans"/>
              </a:rPr>
              <a:t>Pagar</a:t>
            </a:r>
            <a:r>
              <a:rPr lang="en-US" sz="3506" dirty="0">
                <a:solidFill>
                  <a:srgbClr val="000000"/>
                </a:solidFill>
                <a:latin typeface="DM Sans"/>
              </a:rPr>
              <a:t> (#)</a:t>
            </a:r>
          </a:p>
          <a:p>
            <a:pPr>
              <a:lnSpc>
                <a:spcPts val="4908"/>
              </a:lnSpc>
            </a:pPr>
            <a:r>
              <a:rPr lang="en-US" sz="3506" dirty="0">
                <a:solidFill>
                  <a:srgbClr val="000000"/>
                </a:solidFill>
                <a:latin typeface="DM Sans"/>
              </a:rPr>
              <a:t> </a:t>
            </a:r>
            <a:r>
              <a:rPr lang="en-US" sz="3506" dirty="0" err="1">
                <a:solidFill>
                  <a:srgbClr val="000000"/>
                </a:solidFill>
                <a:latin typeface="DM Sans"/>
              </a:rPr>
              <a:t>Contoh</a:t>
            </a:r>
            <a:r>
              <a:rPr lang="en-US" sz="3506" dirty="0">
                <a:solidFill>
                  <a:srgbClr val="000000"/>
                </a:solidFill>
                <a:latin typeface="DM Sans"/>
              </a:rPr>
              <a:t> : </a:t>
            </a:r>
          </a:p>
          <a:p>
            <a:pPr>
              <a:lnSpc>
                <a:spcPts val="4908"/>
              </a:lnSpc>
            </a:pPr>
            <a:endParaRPr lang="en-US" sz="3506" dirty="0">
              <a:solidFill>
                <a:srgbClr val="000000"/>
              </a:solidFill>
              <a:latin typeface="DM Sans"/>
            </a:endParaRPr>
          </a:p>
        </p:txBody>
      </p:sp>
      <p:pic>
        <p:nvPicPr>
          <p:cNvPr id="5" name="Picture 5"/>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355800" y="1128523"/>
            <a:ext cx="1263987" cy="1263987"/>
          </a:xfrm>
          <a:prstGeom prst="rect">
            <a:avLst/>
          </a:prstGeom>
        </p:spPr>
      </p:pic>
      <p:pic>
        <p:nvPicPr>
          <p:cNvPr id="6" name="Picture 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96706" y="8626306"/>
            <a:ext cx="1263987" cy="1263987"/>
          </a:xfrm>
          <a:prstGeom prst="rect">
            <a:avLst/>
          </a:prstGeom>
        </p:spPr>
      </p:pic>
      <p:pic>
        <p:nvPicPr>
          <p:cNvPr id="7" name="Picture 7"/>
          <p:cNvPicPr>
            <a:picLocks noChangeAspect="1"/>
          </p:cNvPicPr>
          <p:nvPr/>
        </p:nvPicPr>
        <p:blipFill>
          <a:blip r:embed="rId7"/>
          <a:srcRect/>
          <a:stretch>
            <a:fillRect/>
          </a:stretch>
        </p:blipFill>
        <p:spPr>
          <a:xfrm>
            <a:off x="3752497" y="7015580"/>
            <a:ext cx="11846559" cy="1870509"/>
          </a:xfrm>
          <a:prstGeom prst="rect">
            <a:avLst/>
          </a:prstGeom>
        </p:spPr>
      </p:pic>
      <p:sp>
        <p:nvSpPr>
          <p:cNvPr id="8" name="TextBox 8"/>
          <p:cNvSpPr txBox="1"/>
          <p:nvPr/>
        </p:nvSpPr>
        <p:spPr>
          <a:xfrm>
            <a:off x="1028700" y="981075"/>
            <a:ext cx="3933043" cy="405765"/>
          </a:xfrm>
          <a:prstGeom prst="rect">
            <a:avLst/>
          </a:prstGeom>
        </p:spPr>
        <p:txBody>
          <a:bodyPr lIns="0" tIns="0" rIns="0" bIns="0" rtlCol="0" anchor="t">
            <a:spAutoFit/>
          </a:bodyPr>
          <a:lstStyle/>
          <a:p>
            <a:pPr marL="0" lvl="0" indent="0">
              <a:lnSpc>
                <a:spcPts val="3359"/>
              </a:lnSpc>
              <a:spcBef>
                <a:spcPct val="0"/>
              </a:spcBef>
            </a:pPr>
            <a:r>
              <a:rPr lang="en-US" sz="2400">
                <a:solidFill>
                  <a:srgbClr val="000000"/>
                </a:solidFill>
                <a:latin typeface="DM Sans"/>
              </a:rPr>
              <a:t>Edunet Compa</a:t>
            </a:r>
            <a:r>
              <a:rPr lang="en-US" sz="2400" u="none">
                <a:solidFill>
                  <a:srgbClr val="000000"/>
                </a:solidFill>
                <a:latin typeface="DM Sans"/>
              </a:rPr>
              <a:t>ny</a:t>
            </a:r>
          </a:p>
        </p:txBody>
      </p:sp>
      <p:sp>
        <p:nvSpPr>
          <p:cNvPr id="9" name="TextBox 9"/>
          <p:cNvSpPr txBox="1"/>
          <p:nvPr/>
        </p:nvSpPr>
        <p:spPr>
          <a:xfrm>
            <a:off x="4316945" y="1448807"/>
            <a:ext cx="10858376" cy="718145"/>
          </a:xfrm>
          <a:prstGeom prst="rect">
            <a:avLst/>
          </a:prstGeom>
        </p:spPr>
        <p:txBody>
          <a:bodyPr wrap="square" lIns="0" tIns="0" rIns="0" bIns="0" rtlCol="0" anchor="t">
            <a:spAutoFit/>
          </a:bodyPr>
          <a:lstStyle/>
          <a:p>
            <a:pPr marL="0" lvl="0" indent="0" algn="l">
              <a:lnSpc>
                <a:spcPts val="5567"/>
              </a:lnSpc>
              <a:spcBef>
                <a:spcPct val="0"/>
              </a:spcBef>
            </a:pPr>
            <a:r>
              <a:rPr lang="en-US" sz="4799" spc="-47" dirty="0" err="1">
                <a:solidFill>
                  <a:srgbClr val="000000"/>
                </a:solidFill>
                <a:latin typeface="DM Sans Bold"/>
              </a:rPr>
              <a:t>Penulisan</a:t>
            </a:r>
            <a:r>
              <a:rPr lang="en-US" sz="4799" spc="-47" dirty="0">
                <a:solidFill>
                  <a:srgbClr val="000000"/>
                </a:solidFill>
                <a:latin typeface="DM Sans Bold"/>
              </a:rPr>
              <a:t> </a:t>
            </a:r>
            <a:r>
              <a:rPr lang="en-US" sz="4799" spc="-47" dirty="0" err="1">
                <a:solidFill>
                  <a:srgbClr val="000000"/>
                </a:solidFill>
                <a:latin typeface="DM Sans Bold"/>
              </a:rPr>
              <a:t>Komentar</a:t>
            </a:r>
            <a:r>
              <a:rPr lang="en-US" sz="4799" spc="-47" dirty="0">
                <a:solidFill>
                  <a:srgbClr val="000000"/>
                </a:solidFill>
                <a:latin typeface="DM Sans Bold"/>
              </a:rPr>
              <a:t> pada Python</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0">
        <p159:morph option="byObject"/>
      </p:transition>
    </mc:Choice>
    <mc:Fallback>
      <p:transition spd="slow" advTm="0">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100</TotalTime>
  <Words>998</Words>
  <Application>Microsoft Office PowerPoint</Application>
  <PresentationFormat>Custom</PresentationFormat>
  <Paragraphs>154</Paragraphs>
  <Slides>23</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23</vt:i4>
      </vt:variant>
    </vt:vector>
  </HeadingPairs>
  <TitlesOfParts>
    <vt:vector size="34" baseType="lpstr">
      <vt:lpstr>DM Sans Bold</vt:lpstr>
      <vt:lpstr>Arial</vt:lpstr>
      <vt:lpstr>Hatton Bold</vt:lpstr>
      <vt:lpstr>Courier Prime Bold</vt:lpstr>
      <vt:lpstr>DM Sans Italics</vt:lpstr>
      <vt:lpstr>DM Sans</vt:lpstr>
      <vt:lpstr>Comic Sans MS</vt:lpstr>
      <vt:lpstr>Hatton Bold Bold</vt:lpstr>
      <vt:lpstr>Courier Prime</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Papercraft Mindmap Brainstorm Presentation</dc:title>
  <cp:lastModifiedBy>zea ismail</cp:lastModifiedBy>
  <cp:revision>3</cp:revision>
  <dcterms:created xsi:type="dcterms:W3CDTF">2006-08-16T00:00:00Z</dcterms:created>
  <dcterms:modified xsi:type="dcterms:W3CDTF">2022-12-06T13:48:20Z</dcterms:modified>
  <dc:identifier>DAFTrOkb-lA</dc:identifier>
</cp:coreProperties>
</file>